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259" r:id="rId21"/>
  </p:sldIdLst>
  <p:sldSz cx="12192000" cy="6858000"/>
  <p:notesSz cx="6805613" cy="9939338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8C3FCE5D-5B13-42D5-84AD-AA87BEBE7B6D}">
          <p14:sldIdLst>
            <p14:sldId id="412"/>
          </p14:sldIdLst>
        </p14:section>
        <p14:section name="Concepts" id="{0BA38315-A254-4A74-8E83-4E6B3D9DC10A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End" id="{EEBC8917-F71F-4A9E-BD9A-5262C2B91E5C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7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D173A4-7D36-6628-055C-01AEB7A91FB3}" name="Mitchell, Alexia (KTMLP)" initials="MA(" userId="S::alexia.mitchell@kantar.com::c49c006f-6766-44ce-978c-7c365abb01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0B8"/>
    <a:srgbClr val="89FDE2"/>
    <a:srgbClr val="2EEFEF"/>
    <a:srgbClr val="77C9D0"/>
    <a:srgbClr val="FFEF90"/>
    <a:srgbClr val="002333"/>
    <a:srgbClr val="014A52"/>
    <a:srgbClr val="008998"/>
    <a:srgbClr val="5D8F92"/>
    <a:srgbClr val="F8A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B6B65-61DB-4216-AABA-97F692022A5B}" v="59" dt="2025-07-02T13:23:04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6" autoAdjust="0"/>
    <p:restoredTop sz="93447" autoAdjust="0"/>
  </p:normalViewPr>
  <p:slideViewPr>
    <p:cSldViewPr snapToGrid="0" showGuides="1">
      <p:cViewPr varScale="1">
        <p:scale>
          <a:sx n="70" d="100"/>
          <a:sy n="70" d="100"/>
        </p:scale>
        <p:origin x="912" y="60"/>
      </p:cViewPr>
      <p:guideLst>
        <p:guide orient="horz" pos="4178"/>
        <p:guide orient="horz" pos="3997"/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12" d="100"/>
          <a:sy n="112" d="100"/>
        </p:scale>
        <p:origin x="27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Martins" userId="3225c968-56bc-4bc5-8b5a-3417fdcd79ff" providerId="ADAL" clId="{E9EB6B65-61DB-4216-AABA-97F692022A5B}"/>
    <pc:docChg chg="undo custSel addSld delSld modSld sldOrd addSection delSection modSection">
      <pc:chgData name="Guilherme Martins" userId="3225c968-56bc-4bc5-8b5a-3417fdcd79ff" providerId="ADAL" clId="{E9EB6B65-61DB-4216-AABA-97F692022A5B}" dt="2025-07-02T13:23:04.929" v="770"/>
      <pc:docMkLst>
        <pc:docMk/>
      </pc:docMkLst>
      <pc:sldChg chg="modSp mod">
        <pc:chgData name="Guilherme Martins" userId="3225c968-56bc-4bc5-8b5a-3417fdcd79ff" providerId="ADAL" clId="{E9EB6B65-61DB-4216-AABA-97F692022A5B}" dt="2025-07-02T01:58:31.152" v="767" actId="14100"/>
        <pc:sldMkLst>
          <pc:docMk/>
          <pc:sldMk cId="2995460809" sldId="412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995460809" sldId="412"/>
            <ac:spMk id="5" creationId="{306FFA67-E1CB-B19F-AEB6-1C2A8902AC3F}"/>
          </ac:spMkLst>
        </pc:spChg>
        <pc:spChg chg="mod">
          <ac:chgData name="Guilherme Martins" userId="3225c968-56bc-4bc5-8b5a-3417fdcd79ff" providerId="ADAL" clId="{E9EB6B65-61DB-4216-AABA-97F692022A5B}" dt="2025-07-02T01:58:31.152" v="767" actId="14100"/>
          <ac:spMkLst>
            <pc:docMk/>
            <pc:sldMk cId="2995460809" sldId="412"/>
            <ac:spMk id="10" creationId="{9B9386EA-689E-22B2-2BE8-947F91FDE3C6}"/>
          </ac:spMkLst>
        </pc:spChg>
      </pc:sldChg>
      <pc:sldChg chg="add del setBg">
        <pc:chgData name="Guilherme Martins" userId="3225c968-56bc-4bc5-8b5a-3417fdcd79ff" providerId="ADAL" clId="{E9EB6B65-61DB-4216-AABA-97F692022A5B}" dt="2025-07-01T23:07:24.325" v="3"/>
        <pc:sldMkLst>
          <pc:docMk/>
          <pc:sldMk cId="606492566" sldId="413"/>
        </pc:sldMkLst>
      </pc:sldChg>
      <pc:sldChg chg="addSp delSp modSp new mod">
        <pc:chgData name="Guilherme Martins" userId="3225c968-56bc-4bc5-8b5a-3417fdcd79ff" providerId="ADAL" clId="{E9EB6B65-61DB-4216-AABA-97F692022A5B}" dt="2025-07-02T00:09:17.167" v="590" actId="313"/>
        <pc:sldMkLst>
          <pc:docMk/>
          <pc:sldMk cId="871791165" sldId="413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2" creationId="{EA442262-29AD-BA2D-E9C2-F66F77F53A11}"/>
          </ac:spMkLst>
        </pc:spChg>
        <pc:spChg chg="del">
          <ac:chgData name="Guilherme Martins" userId="3225c968-56bc-4bc5-8b5a-3417fdcd79ff" providerId="ADAL" clId="{E9EB6B65-61DB-4216-AABA-97F692022A5B}" dt="2025-07-01T23:07:59.654" v="8" actId="478"/>
          <ac:spMkLst>
            <pc:docMk/>
            <pc:sldMk cId="871791165" sldId="413"/>
            <ac:spMk id="3" creationId="{4C6CDE91-24CA-CCD5-895F-684615485170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4" creationId="{932F71C6-5C1D-473C-22A0-261A016551A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5" creationId="{AD278076-07E4-215D-C24D-C6B794BC6A0A}"/>
          </ac:spMkLst>
        </pc:spChg>
        <pc:spChg chg="add mod">
          <ac:chgData name="Guilherme Martins" userId="3225c968-56bc-4bc5-8b5a-3417fdcd79ff" providerId="ADAL" clId="{E9EB6B65-61DB-4216-AABA-97F692022A5B}" dt="2025-07-02T00:09:17.167" v="590" actId="313"/>
          <ac:spMkLst>
            <pc:docMk/>
            <pc:sldMk cId="871791165" sldId="413"/>
            <ac:spMk id="6" creationId="{83728C66-BBF9-3047-6C39-30A0A442C370}"/>
          </ac:spMkLst>
        </pc:spChg>
      </pc:sldChg>
      <pc:sldChg chg="addSp delSp modSp add mod">
        <pc:chgData name="Guilherme Martins" userId="3225c968-56bc-4bc5-8b5a-3417fdcd79ff" providerId="ADAL" clId="{E9EB6B65-61DB-4216-AABA-97F692022A5B}" dt="2025-07-02T00:10:32.350" v="599" actId="20577"/>
        <pc:sldMkLst>
          <pc:docMk/>
          <pc:sldMk cId="3494467256" sldId="414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" creationId="{FB9A900A-A173-9E1E-F84F-09E2CCB34C22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3" creationId="{88E89576-245B-5261-0318-79A269BCD87D}"/>
          </ac:spMkLst>
        </pc:spChg>
        <pc:spChg chg="del">
          <ac:chgData name="Guilherme Martins" userId="3225c968-56bc-4bc5-8b5a-3417fdcd79ff" providerId="ADAL" clId="{E9EB6B65-61DB-4216-AABA-97F692022A5B}" dt="2025-07-01T23:08:19.085" v="15" actId="478"/>
          <ac:spMkLst>
            <pc:docMk/>
            <pc:sldMk cId="3494467256" sldId="414"/>
            <ac:spMk id="4" creationId="{2BE585EC-4C86-3462-BB5A-C3C152A5B48C}"/>
          </ac:spMkLst>
        </pc:spChg>
        <pc:spChg chg="del">
          <ac:chgData name="Guilherme Martins" userId="3225c968-56bc-4bc5-8b5a-3417fdcd79ff" providerId="ADAL" clId="{E9EB6B65-61DB-4216-AABA-97F692022A5B}" dt="2025-07-01T23:08:17.728" v="14" actId="478"/>
          <ac:spMkLst>
            <pc:docMk/>
            <pc:sldMk cId="3494467256" sldId="414"/>
            <ac:spMk id="5" creationId="{B3B6E036-BFD3-5689-19E4-2509260D98C2}"/>
          </ac:spMkLst>
        </pc:spChg>
        <pc:spChg chg="del">
          <ac:chgData name="Guilherme Martins" userId="3225c968-56bc-4bc5-8b5a-3417fdcd79ff" providerId="ADAL" clId="{E9EB6B65-61DB-4216-AABA-97F692022A5B}" dt="2025-07-01T23:08:16.249" v="13" actId="478"/>
          <ac:spMkLst>
            <pc:docMk/>
            <pc:sldMk cId="3494467256" sldId="414"/>
            <ac:spMk id="6" creationId="{FAF518BF-561D-A5B7-C9F8-C9A4FCF9F383}"/>
          </ac:spMkLst>
        </pc:spChg>
        <pc:spChg chg="add mod">
          <ac:chgData name="Guilherme Martins" userId="3225c968-56bc-4bc5-8b5a-3417fdcd79ff" providerId="ADAL" clId="{E9EB6B65-61DB-4216-AABA-97F692022A5B}" dt="2025-07-02T00:10:32.350" v="599" actId="20577"/>
          <ac:spMkLst>
            <pc:docMk/>
            <pc:sldMk cId="3494467256" sldId="414"/>
            <ac:spMk id="7" creationId="{28DC4A99-00B8-2391-7FBB-8A964FD5BDE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8" creationId="{A05990E3-3E32-8FA4-64A3-29C6DC3351C7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0" creationId="{DCE52D0F-680C-66D2-DAFE-D1BD68476360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1" creationId="{0739293D-9D79-3B04-0DA4-D428F526804B}"/>
          </ac:spMkLst>
        </pc:spChg>
        <pc:spChg chg="add del mod">
          <ac:chgData name="Guilherme Martins" userId="3225c968-56bc-4bc5-8b5a-3417fdcd79ff" providerId="ADAL" clId="{E9EB6B65-61DB-4216-AABA-97F692022A5B}" dt="2025-07-01T23:18:01.339" v="52" actId="478"/>
          <ac:spMkLst>
            <pc:docMk/>
            <pc:sldMk cId="3494467256" sldId="414"/>
            <ac:spMk id="12" creationId="{EF824758-BD80-B859-4790-7DF5DE00444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4" creationId="{978AD79B-4208-3575-4BFA-9287384C292E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5" creationId="{A7F30DF8-8B8D-FA49-8620-8450EBEAD206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6" creationId="{3750B5E6-307C-8BEA-2F78-4428B36C35C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8" creationId="{8A20A9E9-C287-9E94-BE3F-E67294777591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9" creationId="{4386FE9D-02A7-53EA-78AC-B23A90330F55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0" creationId="{4876479F-C6A5-A9EE-FB3A-B5FBAF6D09E3}"/>
          </ac:spMkLst>
        </pc:spChg>
        <pc:spChg chg="add del mod">
          <ac:chgData name="Guilherme Martins" userId="3225c968-56bc-4bc5-8b5a-3417fdcd79ff" providerId="ADAL" clId="{E9EB6B65-61DB-4216-AABA-97F692022A5B}" dt="2025-07-01T23:18:48.187" v="63" actId="478"/>
          <ac:spMkLst>
            <pc:docMk/>
            <pc:sldMk cId="3494467256" sldId="414"/>
            <ac:spMk id="21" creationId="{874336E7-0C18-3BA7-7211-6FB0C6D4A88C}"/>
          </ac:spMkLst>
        </pc:spChg>
        <pc:grpChg chg="add del mod">
          <ac:chgData name="Guilherme Martins" userId="3225c968-56bc-4bc5-8b5a-3417fdcd79ff" providerId="ADAL" clId="{E9EB6B65-61DB-4216-AABA-97F692022A5B}" dt="2025-07-01T23:18:01.918" v="53" actId="478"/>
          <ac:grpSpMkLst>
            <pc:docMk/>
            <pc:sldMk cId="3494467256" sldId="414"/>
            <ac:grpSpMk id="9" creationId="{C3306B3F-A40C-CB77-E6E6-AAFEF83FB91D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3" creationId="{D8D3B080-0CE7-A7EB-181F-233E5CD63FD9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7" creationId="{8A4534C3-27C3-62B3-1237-DA0A8D34C54B}"/>
          </ac:grpSpMkLst>
        </pc:grpChg>
      </pc:sldChg>
      <pc:sldChg chg="addSp delSp modSp add mod">
        <pc:chgData name="Guilherme Martins" userId="3225c968-56bc-4bc5-8b5a-3417fdcd79ff" providerId="ADAL" clId="{E9EB6B65-61DB-4216-AABA-97F692022A5B}" dt="2025-07-02T00:25:00.500" v="630" actId="115"/>
        <pc:sldMkLst>
          <pc:docMk/>
          <pc:sldMk cId="10023627" sldId="415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2" creationId="{75B847EC-622F-33A6-7B6B-E97135EF6BFB}"/>
          </ac:spMkLst>
        </pc:spChg>
        <pc:spChg chg="del">
          <ac:chgData name="Guilherme Martins" userId="3225c968-56bc-4bc5-8b5a-3417fdcd79ff" providerId="ADAL" clId="{E9EB6B65-61DB-4216-AABA-97F692022A5B}" dt="2025-07-01T23:19:28.140" v="90" actId="478"/>
          <ac:spMkLst>
            <pc:docMk/>
            <pc:sldMk cId="10023627" sldId="415"/>
            <ac:spMk id="3" creationId="{242C16B5-CD98-62F6-6774-F22B5444B39F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4" creationId="{4C9A6680-243D-21CB-D48C-DAA35D705D1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5" creationId="{BCB57F0E-7F25-2F44-751F-603B09507E8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6" creationId="{CA636E05-5733-A971-9780-C848DB3F6AF2}"/>
          </ac:spMkLst>
        </pc:spChg>
        <pc:spChg chg="del">
          <ac:chgData name="Guilherme Martins" userId="3225c968-56bc-4bc5-8b5a-3417fdcd79ff" providerId="ADAL" clId="{E9EB6B65-61DB-4216-AABA-97F692022A5B}" dt="2025-07-01T23:19:26.333" v="89" actId="478"/>
          <ac:spMkLst>
            <pc:docMk/>
            <pc:sldMk cId="10023627" sldId="415"/>
            <ac:spMk id="7" creationId="{D44EC7AF-E397-BC84-FD86-63A22890BD27}"/>
          </ac:spMkLst>
        </pc:spChg>
        <pc:spChg chg="del">
          <ac:chgData name="Guilherme Martins" userId="3225c968-56bc-4bc5-8b5a-3417fdcd79ff" providerId="ADAL" clId="{E9EB6B65-61DB-4216-AABA-97F692022A5B}" dt="2025-07-01T23:18:58.493" v="65" actId="478"/>
          <ac:spMkLst>
            <pc:docMk/>
            <pc:sldMk cId="10023627" sldId="415"/>
            <ac:spMk id="8" creationId="{6C83B4E0-C587-27FE-2C79-F20EA1E0E4EE}"/>
          </ac:spMkLst>
        </pc:spChg>
        <pc:spChg chg="add mod">
          <ac:chgData name="Guilherme Martins" userId="3225c968-56bc-4bc5-8b5a-3417fdcd79ff" providerId="ADAL" clId="{E9EB6B65-61DB-4216-AABA-97F692022A5B}" dt="2025-07-02T00:25:00.500" v="630" actId="115"/>
          <ac:spMkLst>
            <pc:docMk/>
            <pc:sldMk cId="10023627" sldId="415"/>
            <ac:spMk id="9" creationId="{0FE7F32B-143D-DFB3-F8D4-A3CE2D607B29}"/>
          </ac:spMkLst>
        </pc:spChg>
        <pc:spChg chg="del">
          <ac:chgData name="Guilherme Martins" userId="3225c968-56bc-4bc5-8b5a-3417fdcd79ff" providerId="ADAL" clId="{E9EB6B65-61DB-4216-AABA-97F692022A5B}" dt="2025-07-01T23:19:03.716" v="70" actId="478"/>
          <ac:spMkLst>
            <pc:docMk/>
            <pc:sldMk cId="10023627" sldId="415"/>
            <ac:spMk id="16" creationId="{5F296F97-571E-9CC7-C0CA-E7BA1913167B}"/>
          </ac:spMkLst>
        </pc:spChg>
        <pc:spChg chg="mod">
          <ac:chgData name="Guilherme Martins" userId="3225c968-56bc-4bc5-8b5a-3417fdcd79ff" providerId="ADAL" clId="{E9EB6B65-61DB-4216-AABA-97F692022A5B}" dt="2025-07-01T23:19:01.607" v="67" actId="6549"/>
          <ac:spMkLst>
            <pc:docMk/>
            <pc:sldMk cId="10023627" sldId="415"/>
            <ac:spMk id="19" creationId="{B16D9DE4-250A-D2FA-B64D-B05CD89120A7}"/>
          </ac:spMkLst>
        </pc:spChg>
        <pc:spChg chg="del">
          <ac:chgData name="Guilherme Martins" userId="3225c968-56bc-4bc5-8b5a-3417fdcd79ff" providerId="ADAL" clId="{E9EB6B65-61DB-4216-AABA-97F692022A5B}" dt="2025-07-01T23:19:03.115" v="69" actId="478"/>
          <ac:spMkLst>
            <pc:docMk/>
            <pc:sldMk cId="10023627" sldId="415"/>
            <ac:spMk id="20" creationId="{2514141F-DF2B-C7CC-9F3B-FBA9540C1B4E}"/>
          </ac:spMkLst>
        </pc:spChg>
        <pc:grpChg chg="del">
          <ac:chgData name="Guilherme Martins" userId="3225c968-56bc-4bc5-8b5a-3417fdcd79ff" providerId="ADAL" clId="{E9EB6B65-61DB-4216-AABA-97F692022A5B}" dt="2025-07-01T23:19:00.570" v="66" actId="478"/>
          <ac:grpSpMkLst>
            <pc:docMk/>
            <pc:sldMk cId="10023627" sldId="415"/>
            <ac:grpSpMk id="13" creationId="{F961632F-D483-29B7-891C-45DB57408E68}"/>
          </ac:grpSpMkLst>
        </pc:grpChg>
        <pc:grpChg chg="del">
          <ac:chgData name="Guilherme Martins" userId="3225c968-56bc-4bc5-8b5a-3417fdcd79ff" providerId="ADAL" clId="{E9EB6B65-61DB-4216-AABA-97F692022A5B}" dt="2025-07-01T23:19:02.075" v="68" actId="478"/>
          <ac:grpSpMkLst>
            <pc:docMk/>
            <pc:sldMk cId="10023627" sldId="415"/>
            <ac:grpSpMk id="17" creationId="{6E348D26-DE6E-2663-24F9-9B4A42429265}"/>
          </ac:grpSpMkLst>
        </pc:grpChg>
        <pc:picChg chg="add mod">
          <ac:chgData name="Guilherme Martins" userId="3225c968-56bc-4bc5-8b5a-3417fdcd79ff" providerId="ADAL" clId="{E9EB6B65-61DB-4216-AABA-97F692022A5B}" dt="2025-07-01T23:21:02.835" v="106" actId="1076"/>
          <ac:picMkLst>
            <pc:docMk/>
            <pc:sldMk cId="10023627" sldId="415"/>
            <ac:picMk id="11" creationId="{9C9C2FD5-53D0-9851-04FB-701718304B68}"/>
          </ac:picMkLst>
        </pc:picChg>
      </pc:sldChg>
      <pc:sldChg chg="addSp delSp modSp add mod modTransition modAnim">
        <pc:chgData name="Guilherme Martins" userId="3225c968-56bc-4bc5-8b5a-3417fdcd79ff" providerId="ADAL" clId="{E9EB6B65-61DB-4216-AABA-97F692022A5B}" dt="2025-07-02T00:38:27.582" v="648" actId="1076"/>
        <pc:sldMkLst>
          <pc:docMk/>
          <pc:sldMk cId="1909823056" sldId="416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" creationId="{3D644816-7D38-2D37-2392-1E2E614ABC42}"/>
          </ac:spMkLst>
        </pc:spChg>
        <pc:spChg chg="add mod">
          <ac:chgData name="Guilherme Martins" userId="3225c968-56bc-4bc5-8b5a-3417fdcd79ff" providerId="ADAL" clId="{E9EB6B65-61DB-4216-AABA-97F692022A5B}" dt="2025-07-02T00:27:07.713" v="641" actId="14100"/>
          <ac:spMkLst>
            <pc:docMk/>
            <pc:sldMk cId="1909823056" sldId="416"/>
            <ac:spMk id="3" creationId="{E72E244B-12B9-388B-2C1E-108484C6B772}"/>
          </ac:spMkLst>
        </pc:spChg>
        <pc:spChg chg="del mod">
          <ac:chgData name="Guilherme Martins" userId="3225c968-56bc-4bc5-8b5a-3417fdcd79ff" providerId="ADAL" clId="{E9EB6B65-61DB-4216-AABA-97F692022A5B}" dt="2025-07-01T23:21:22.643" v="114" actId="478"/>
          <ac:spMkLst>
            <pc:docMk/>
            <pc:sldMk cId="1909823056" sldId="416"/>
            <ac:spMk id="4" creationId="{40B422D5-4653-0711-B761-7C205A58C289}"/>
          </ac:spMkLst>
        </pc:spChg>
        <pc:spChg chg="del mod">
          <ac:chgData name="Guilherme Martins" userId="3225c968-56bc-4bc5-8b5a-3417fdcd79ff" providerId="ADAL" clId="{E9EB6B65-61DB-4216-AABA-97F692022A5B}" dt="2025-07-01T23:21:21.438" v="112" actId="478"/>
          <ac:spMkLst>
            <pc:docMk/>
            <pc:sldMk cId="1909823056" sldId="416"/>
            <ac:spMk id="5" creationId="{C5A9E4DB-B697-5B57-207C-E4C1B6BE84B2}"/>
          </ac:spMkLst>
        </pc:spChg>
        <pc:spChg chg="del">
          <ac:chgData name="Guilherme Martins" userId="3225c968-56bc-4bc5-8b5a-3417fdcd79ff" providerId="ADAL" clId="{E9EB6B65-61DB-4216-AABA-97F692022A5B}" dt="2025-07-01T23:21:18.684" v="109" actId="478"/>
          <ac:spMkLst>
            <pc:docMk/>
            <pc:sldMk cId="1909823056" sldId="416"/>
            <ac:spMk id="6" creationId="{CC921845-AFC7-06F6-48DF-4555D1B668BF}"/>
          </ac:spMkLst>
        </pc:spChg>
        <pc:spChg chg="add mod">
          <ac:chgData name="Guilherme Martins" userId="3225c968-56bc-4bc5-8b5a-3417fdcd79ff" providerId="ADAL" clId="{E9EB6B65-61DB-4216-AABA-97F692022A5B}" dt="2025-07-02T00:28:54.977" v="646" actId="20577"/>
          <ac:spMkLst>
            <pc:docMk/>
            <pc:sldMk cId="1909823056" sldId="416"/>
            <ac:spMk id="7" creationId="{7AF4C686-F8F3-B0E0-B6D5-49F1D091BE43}"/>
          </ac:spMkLst>
        </pc:spChg>
        <pc:spChg chg="del">
          <ac:chgData name="Guilherme Martins" userId="3225c968-56bc-4bc5-8b5a-3417fdcd79ff" providerId="ADAL" clId="{E9EB6B65-61DB-4216-AABA-97F692022A5B}" dt="2025-07-01T23:21:17.673" v="108" actId="478"/>
          <ac:spMkLst>
            <pc:docMk/>
            <pc:sldMk cId="1909823056" sldId="416"/>
            <ac:spMk id="9" creationId="{EB2D7BEF-5418-AE3C-2B88-947EF490AD3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0" creationId="{1B63B86A-1052-76B0-47C0-558B39317BDD}"/>
          </ac:spMkLst>
        </pc:spChg>
        <pc:spChg chg="add mod">
          <ac:chgData name="Guilherme Martins" userId="3225c968-56bc-4bc5-8b5a-3417fdcd79ff" providerId="ADAL" clId="{E9EB6B65-61DB-4216-AABA-97F692022A5B}" dt="2025-07-02T00:28:30.037" v="645" actId="20577"/>
          <ac:spMkLst>
            <pc:docMk/>
            <pc:sldMk cId="1909823056" sldId="416"/>
            <ac:spMk id="12" creationId="{44E12375-5A5F-FFCA-9F69-89C3BF9BBD77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5" creationId="{1C3D3803-ACA8-47F5-25BF-021B001249D9}"/>
          </ac:spMkLst>
        </pc:spChg>
        <pc:spChg chg="mod">
          <ac:chgData name="Guilherme Martins" userId="3225c968-56bc-4bc5-8b5a-3417fdcd79ff" providerId="ADAL" clId="{E9EB6B65-61DB-4216-AABA-97F692022A5B}" dt="2025-07-01T23:23:30.066" v="126" actId="478"/>
          <ac:spMkLst>
            <pc:docMk/>
            <pc:sldMk cId="1909823056" sldId="416"/>
            <ac:spMk id="18" creationId="{7F272577-02C1-F824-330D-2C50E1B5BDD6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3" creationId="{63DEC7FB-A0B1-4632-9CB0-5E3A9C4F2F36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5" creationId="{A64F34E0-0081-5E72-2ACE-8582FCDD4E1C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7" creationId="{CA2AD092-E9B8-9ED0-FC6D-5C1ED0067484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30" creationId="{6859F9C4-BAD6-0ADE-BEEB-ECCBD05D2B2E}"/>
          </ac:spMkLst>
        </pc:spChg>
        <pc:grpChg chg="add del mod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4" creationId="{94CE32FE-1220-DA29-6011-D00A4671FC1C}"/>
          </ac:grpSpMkLst>
        </pc:grpChg>
        <pc:grpChg chg="mod topLvl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6" creationId="{70338E25-521B-3F2E-6078-1BDB15BB38EB}"/>
          </ac:grpSpMkLst>
        </pc:grpChg>
        <pc:grpChg chg="add del mod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0" creationId="{F879BA72-4D24-F998-1FE3-1A7C6930640C}"/>
          </ac:grpSpMkLst>
        </pc:grpChg>
        <pc:grpChg chg="mod topLvl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1" creationId="{9CFE2538-D552-5228-24A9-76A831A08DAE}"/>
          </ac:grpSpMkLst>
        </pc:grpChg>
        <pc:grpChg chg="add del mod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6" creationId="{4E4D7265-827C-4E15-0F28-2E2C59334D8C}"/>
          </ac:grpSpMkLst>
        </pc:grpChg>
        <pc:grpChg chg="mod topLvl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8" creationId="{2C7BEB4C-51AA-ABA2-8AC6-7B9C8550C81B}"/>
          </ac:grpSpMkLst>
        </pc:grpChg>
        <pc:picChg chg="add mod">
          <ac:chgData name="Guilherme Martins" userId="3225c968-56bc-4bc5-8b5a-3417fdcd79ff" providerId="ADAL" clId="{E9EB6B65-61DB-4216-AABA-97F692022A5B}" dt="2025-07-02T00:38:27.582" v="648" actId="1076"/>
          <ac:picMkLst>
            <pc:docMk/>
            <pc:sldMk cId="1909823056" sldId="416"/>
            <ac:picMk id="8" creationId="{F570EC57-2506-16AC-4745-0115E53EF909}"/>
          </ac:picMkLst>
        </pc:picChg>
        <pc:picChg chg="del">
          <ac:chgData name="Guilherme Martins" userId="3225c968-56bc-4bc5-8b5a-3417fdcd79ff" providerId="ADAL" clId="{E9EB6B65-61DB-4216-AABA-97F692022A5B}" dt="2025-07-01T23:21:19.245" v="110" actId="478"/>
          <ac:picMkLst>
            <pc:docMk/>
            <pc:sldMk cId="1909823056" sldId="416"/>
            <ac:picMk id="11" creationId="{7D9FF20F-6C6B-F0ED-FC50-4A901A6A6270}"/>
          </ac:picMkLst>
        </pc:picChg>
        <pc:picChg chg="add mod ord">
          <ac:chgData name="Guilherme Martins" userId="3225c968-56bc-4bc5-8b5a-3417fdcd79ff" providerId="ADAL" clId="{E9EB6B65-61DB-4216-AABA-97F692022A5B}" dt="2025-07-01T23:31:53.993" v="172" actId="167"/>
          <ac:picMkLst>
            <pc:docMk/>
            <pc:sldMk cId="1909823056" sldId="416"/>
            <ac:picMk id="13" creationId="{C0AEDF47-6308-6499-682C-4B607C8A575E}"/>
          </ac:picMkLst>
        </pc:picChg>
        <pc:picChg chg="del mod">
          <ac:chgData name="Guilherme Martins" userId="3225c968-56bc-4bc5-8b5a-3417fdcd79ff" providerId="ADAL" clId="{E9EB6B65-61DB-4216-AABA-97F692022A5B}" dt="2025-07-01T23:23:30.066" v="126" actId="478"/>
          <ac:picMkLst>
            <pc:docMk/>
            <pc:sldMk cId="1909823056" sldId="416"/>
            <ac:picMk id="17" creationId="{2E220D5A-EBDF-A106-0B63-3E8DB7D8C6CC}"/>
          </ac:picMkLst>
        </pc:picChg>
        <pc:picChg chg="del mod">
          <ac:chgData name="Guilherme Martins" userId="3225c968-56bc-4bc5-8b5a-3417fdcd79ff" providerId="ADAL" clId="{E9EB6B65-61DB-4216-AABA-97F692022A5B}" dt="2025-07-01T23:24:01.691" v="133" actId="478"/>
          <ac:picMkLst>
            <pc:docMk/>
            <pc:sldMk cId="1909823056" sldId="416"/>
            <ac:picMk id="22" creationId="{386F1D5E-B530-5112-5F11-2E67FF09F92D}"/>
          </ac:picMkLst>
        </pc:picChg>
        <pc:picChg chg="del mod">
          <ac:chgData name="Guilherme Martins" userId="3225c968-56bc-4bc5-8b5a-3417fdcd79ff" providerId="ADAL" clId="{E9EB6B65-61DB-4216-AABA-97F692022A5B}" dt="2025-07-01T23:24:20.244" v="138" actId="478"/>
          <ac:picMkLst>
            <pc:docMk/>
            <pc:sldMk cId="1909823056" sldId="416"/>
            <ac:picMk id="29" creationId="{1D7CCF22-0FAE-E468-200B-02C44E47C522}"/>
          </ac:picMkLst>
        </pc:picChg>
        <pc:picChg chg="add mod">
          <ac:chgData name="Guilherme Martins" userId="3225c968-56bc-4bc5-8b5a-3417fdcd79ff" providerId="ADAL" clId="{E9EB6B65-61DB-4216-AABA-97F692022A5B}" dt="2025-07-01T23:27:15.736" v="158" actId="1076"/>
          <ac:picMkLst>
            <pc:docMk/>
            <pc:sldMk cId="1909823056" sldId="416"/>
            <ac:picMk id="34" creationId="{64EDA512-A95E-E041-3FDD-4C8AC731F9DB}"/>
          </ac:picMkLst>
        </pc:picChg>
        <pc:picChg chg="add mod">
          <ac:chgData name="Guilherme Martins" userId="3225c968-56bc-4bc5-8b5a-3417fdcd79ff" providerId="ADAL" clId="{E9EB6B65-61DB-4216-AABA-97F692022A5B}" dt="2025-07-01T23:30:11.574" v="160" actId="1076"/>
          <ac:picMkLst>
            <pc:docMk/>
            <pc:sldMk cId="1909823056" sldId="416"/>
            <ac:picMk id="35" creationId="{F4CD8970-EECA-95A1-F126-B9DE8B58E366}"/>
          </ac:picMkLst>
        </pc:picChg>
        <pc:picChg chg="add mod">
          <ac:chgData name="Guilherme Martins" userId="3225c968-56bc-4bc5-8b5a-3417fdcd79ff" providerId="ADAL" clId="{E9EB6B65-61DB-4216-AABA-97F692022A5B}" dt="2025-07-01T23:31:24.082" v="166" actId="1076"/>
          <ac:picMkLst>
            <pc:docMk/>
            <pc:sldMk cId="1909823056" sldId="416"/>
            <ac:picMk id="37" creationId="{17967026-97E5-9928-2250-6BCBB3D09767}"/>
          </ac:picMkLst>
        </pc:picChg>
        <pc:cxnChg chg="mod">
          <ac:chgData name="Guilherme Martins" userId="3225c968-56bc-4bc5-8b5a-3417fdcd79ff" providerId="ADAL" clId="{E9EB6B65-61DB-4216-AABA-97F692022A5B}" dt="2025-07-01T23:25:27.688" v="152" actId="14100"/>
          <ac:cxnSpMkLst>
            <pc:docMk/>
            <pc:sldMk cId="1909823056" sldId="416"/>
            <ac:cxnSpMk id="19" creationId="{10479E59-8B52-0C93-BD11-DF7E1B9ED610}"/>
          </ac:cxnSpMkLst>
        </pc:cxnChg>
        <pc:cxnChg chg="mod">
          <ac:chgData name="Guilherme Martins" userId="3225c968-56bc-4bc5-8b5a-3417fdcd79ff" providerId="ADAL" clId="{E9EB6B65-61DB-4216-AABA-97F692022A5B}" dt="2025-07-01T23:24:01.691" v="133" actId="478"/>
          <ac:cxnSpMkLst>
            <pc:docMk/>
            <pc:sldMk cId="1909823056" sldId="416"/>
            <ac:cxnSpMk id="24" creationId="{833BEE9D-FAA5-0BBC-0A11-E1C0CF206AA3}"/>
          </ac:cxnSpMkLst>
        </pc:cxnChg>
        <pc:cxnChg chg="mod">
          <ac:chgData name="Guilherme Martins" userId="3225c968-56bc-4bc5-8b5a-3417fdcd79ff" providerId="ADAL" clId="{E9EB6B65-61DB-4216-AABA-97F692022A5B}" dt="2025-07-01T23:24:20.244" v="138" actId="478"/>
          <ac:cxnSpMkLst>
            <pc:docMk/>
            <pc:sldMk cId="1909823056" sldId="416"/>
            <ac:cxnSpMk id="31" creationId="{560349A8-03E3-76CC-8589-872DAAEC3A9E}"/>
          </ac:cxnSpMkLst>
        </pc:cxnChg>
      </pc:sldChg>
      <pc:sldChg chg="addSp delSp modSp add mod ord">
        <pc:chgData name="Guilherme Martins" userId="3225c968-56bc-4bc5-8b5a-3417fdcd79ff" providerId="ADAL" clId="{E9EB6B65-61DB-4216-AABA-97F692022A5B}" dt="2025-07-02T13:23:04.929" v="770"/>
        <pc:sldMkLst>
          <pc:docMk/>
          <pc:sldMk cId="2622965382" sldId="417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2" creationId="{4C97F2BA-E9BC-B10A-6EEE-103ACDB3F02F}"/>
          </ac:spMkLst>
        </pc:spChg>
        <pc:spChg chg="del">
          <ac:chgData name="Guilherme Martins" userId="3225c968-56bc-4bc5-8b5a-3417fdcd79ff" providerId="ADAL" clId="{E9EB6B65-61DB-4216-AABA-97F692022A5B}" dt="2025-07-01T23:34:54.283" v="203" actId="478"/>
          <ac:spMkLst>
            <pc:docMk/>
            <pc:sldMk cId="2622965382" sldId="417"/>
            <ac:spMk id="3" creationId="{7EDB436E-64D8-DD22-7B07-606B662E0598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4" creationId="{2C034298-6E91-850A-418E-7EB03FE6AA4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5" creationId="{C817A5C0-ED45-B51F-9DB6-B8DF25710E1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6" creationId="{D313C710-CF8B-09A8-1EE1-DB532DB7F7DC}"/>
          </ac:spMkLst>
        </pc:spChg>
        <pc:spChg chg="del">
          <ac:chgData name="Guilherme Martins" userId="3225c968-56bc-4bc5-8b5a-3417fdcd79ff" providerId="ADAL" clId="{E9EB6B65-61DB-4216-AABA-97F692022A5B}" dt="2025-07-01T23:34:52.666" v="202" actId="478"/>
          <ac:spMkLst>
            <pc:docMk/>
            <pc:sldMk cId="2622965382" sldId="417"/>
            <ac:spMk id="7" creationId="{4F7709BC-2F25-DA7C-6DA9-C3F34F8AB5E6}"/>
          </ac:spMkLst>
        </pc:spChg>
        <pc:spChg chg="add del mod">
          <ac:chgData name="Guilherme Martins" userId="3225c968-56bc-4bc5-8b5a-3417fdcd79ff" providerId="ADAL" clId="{E9EB6B65-61DB-4216-AABA-97F692022A5B}" dt="2025-07-01T23:36:49.909" v="265" actId="478"/>
          <ac:spMkLst>
            <pc:docMk/>
            <pc:sldMk cId="2622965382" sldId="417"/>
            <ac:spMk id="9" creationId="{3CA80D37-FF99-48D9-3107-201A6C8BB9FE}"/>
          </ac:spMkLst>
        </pc:spChg>
        <pc:spChg chg="del">
          <ac:chgData name="Guilherme Martins" userId="3225c968-56bc-4bc5-8b5a-3417fdcd79ff" providerId="ADAL" clId="{E9EB6B65-61DB-4216-AABA-97F692022A5B}" dt="2025-07-01T23:34:47.014" v="201" actId="478"/>
          <ac:spMkLst>
            <pc:docMk/>
            <pc:sldMk cId="2622965382" sldId="417"/>
            <ac:spMk id="10" creationId="{942F28C0-7DBA-A28C-15EE-24CC9CBCC37F}"/>
          </ac:spMkLst>
        </pc:spChg>
        <pc:spChg chg="del">
          <ac:chgData name="Guilherme Martins" userId="3225c968-56bc-4bc5-8b5a-3417fdcd79ff" providerId="ADAL" clId="{E9EB6B65-61DB-4216-AABA-97F692022A5B}" dt="2025-07-01T23:37:22.321" v="274" actId="478"/>
          <ac:spMkLst>
            <pc:docMk/>
            <pc:sldMk cId="2622965382" sldId="417"/>
            <ac:spMk id="12" creationId="{AF54AC09-E053-07C8-6809-884B5573B46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17" creationId="{CFE83AC6-0D28-56B3-1889-C1EE991F49D9}"/>
          </ac:spMkLst>
        </pc:spChg>
        <pc:spChg chg="del topLvl">
          <ac:chgData name="Guilherme Martins" userId="3225c968-56bc-4bc5-8b5a-3417fdcd79ff" providerId="ADAL" clId="{E9EB6B65-61DB-4216-AABA-97F692022A5B}" dt="2025-07-01T23:34:40.028" v="197" actId="478"/>
          <ac:spMkLst>
            <pc:docMk/>
            <pc:sldMk cId="2622965382" sldId="417"/>
            <ac:spMk id="23" creationId="{B5F8BBD3-221C-3AEC-243C-F7B989D8EA64}"/>
          </ac:spMkLst>
        </pc:spChg>
        <pc:spChg chg="add mod">
          <ac:chgData name="Guilherme Martins" userId="3225c968-56bc-4bc5-8b5a-3417fdcd79ff" providerId="ADAL" clId="{E9EB6B65-61DB-4216-AABA-97F692022A5B}" dt="2025-07-02T00:45:05.668" v="714" actId="20577"/>
          <ac:spMkLst>
            <pc:docMk/>
            <pc:sldMk cId="2622965382" sldId="417"/>
            <ac:spMk id="29" creationId="{F1376204-4402-6237-8C27-402D349D80A7}"/>
          </ac:spMkLst>
        </pc:spChg>
        <pc:spChg chg="mod">
          <ac:chgData name="Guilherme Martins" userId="3225c968-56bc-4bc5-8b5a-3417fdcd79ff" providerId="ADAL" clId="{E9EB6B65-61DB-4216-AABA-97F692022A5B}" dt="2025-07-01T23:34:32.994" v="192" actId="6549"/>
          <ac:spMkLst>
            <pc:docMk/>
            <pc:sldMk cId="2622965382" sldId="417"/>
            <ac:spMk id="30" creationId="{77FEEF49-4D39-D892-185F-4A6D0F463433}"/>
          </ac:spMkLst>
        </pc:spChg>
        <pc:spChg chg="add mod">
          <ac:chgData name="Guilherme Martins" userId="3225c968-56bc-4bc5-8b5a-3417fdcd79ff" providerId="ADAL" clId="{E9EB6B65-61DB-4216-AABA-97F692022A5B}" dt="2025-07-02T00:47:29.484" v="765" actId="20577"/>
          <ac:spMkLst>
            <pc:docMk/>
            <pc:sldMk cId="2622965382" sldId="417"/>
            <ac:spMk id="33" creationId="{AA0F2C4C-6C7E-45D2-8DF0-D08F3C3A17C7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38" creationId="{50ED823A-BCAF-99C5-A012-DCA6B53056C7}"/>
          </ac:spMkLst>
        </pc:spChg>
        <pc:grpChg chg="del">
          <ac:chgData name="Guilherme Martins" userId="3225c968-56bc-4bc5-8b5a-3417fdcd79ff" providerId="ADAL" clId="{E9EB6B65-61DB-4216-AABA-97F692022A5B}" dt="2025-07-01T23:34:42.547" v="199" actId="478"/>
          <ac:grpSpMkLst>
            <pc:docMk/>
            <pc:sldMk cId="2622965382" sldId="417"/>
            <ac:grpSpMk id="14" creationId="{BDD6B890-8F48-3C87-DD5F-2EF755431FC0}"/>
          </ac:grpSpMkLst>
        </pc:grpChg>
        <pc:grpChg chg="del">
          <ac:chgData name="Guilherme Martins" userId="3225c968-56bc-4bc5-8b5a-3417fdcd79ff" providerId="ADAL" clId="{E9EB6B65-61DB-4216-AABA-97F692022A5B}" dt="2025-07-01T23:34:40.028" v="197" actId="478"/>
          <ac:grpSpMkLst>
            <pc:docMk/>
            <pc:sldMk cId="2622965382" sldId="417"/>
            <ac:grpSpMk id="20" creationId="{64FDF884-36E7-4EDD-C441-ED8D4F750024}"/>
          </ac:grpSpMkLst>
        </pc:grpChg>
        <pc:grpChg chg="del topLvl">
          <ac:chgData name="Guilherme Martins" userId="3225c968-56bc-4bc5-8b5a-3417fdcd79ff" providerId="ADAL" clId="{E9EB6B65-61DB-4216-AABA-97F692022A5B}" dt="2025-07-01T23:34:44.257" v="200" actId="478"/>
          <ac:grpSpMkLst>
            <pc:docMk/>
            <pc:sldMk cId="2622965382" sldId="417"/>
            <ac:grpSpMk id="21" creationId="{BDE4DFD5-844E-47E1-8F9F-6B0913300EE8}"/>
          </ac:grpSpMkLst>
        </pc:grpChg>
        <pc:grpChg chg="del">
          <ac:chgData name="Guilherme Martins" userId="3225c968-56bc-4bc5-8b5a-3417fdcd79ff" providerId="ADAL" clId="{E9EB6B65-61DB-4216-AABA-97F692022A5B}" dt="2025-07-01T23:34:36.960" v="195" actId="478"/>
          <ac:grpSpMkLst>
            <pc:docMk/>
            <pc:sldMk cId="2622965382" sldId="417"/>
            <ac:grpSpMk id="26" creationId="{288CF518-9CEB-57F4-A9ED-146406422FD1}"/>
          </ac:grpSpMkLst>
        </pc:grpChg>
        <pc:picChg chg="add mod">
          <ac:chgData name="Guilherme Martins" userId="3225c968-56bc-4bc5-8b5a-3417fdcd79ff" providerId="ADAL" clId="{E9EB6B65-61DB-4216-AABA-97F692022A5B}" dt="2025-07-02T13:23:04.929" v="770"/>
          <ac:picMkLst>
            <pc:docMk/>
            <pc:sldMk cId="2622965382" sldId="417"/>
            <ac:picMk id="3" creationId="{BA3F6FC8-4046-45D4-225C-6DE9384D2A97}"/>
          </ac:picMkLst>
        </pc:picChg>
        <pc:picChg chg="del">
          <ac:chgData name="Guilherme Martins" userId="3225c968-56bc-4bc5-8b5a-3417fdcd79ff" providerId="ADAL" clId="{E9EB6B65-61DB-4216-AABA-97F692022A5B}" dt="2025-07-01T23:34:36.027" v="194" actId="478"/>
          <ac:picMkLst>
            <pc:docMk/>
            <pc:sldMk cId="2622965382" sldId="417"/>
            <ac:picMk id="8" creationId="{F51BA484-C5D7-E890-E13B-51D7591567EA}"/>
          </ac:picMkLst>
        </pc:picChg>
        <pc:picChg chg="add mod">
          <ac:chgData name="Guilherme Martins" userId="3225c968-56bc-4bc5-8b5a-3417fdcd79ff" providerId="ADAL" clId="{E9EB6B65-61DB-4216-AABA-97F692022A5B}" dt="2025-07-01T23:36:37.655" v="260"/>
          <ac:picMkLst>
            <pc:docMk/>
            <pc:sldMk cId="2622965382" sldId="417"/>
            <ac:picMk id="11" creationId="{D10F643D-C9F7-D077-E99E-927ACC6E989A}"/>
          </ac:picMkLst>
        </pc:picChg>
        <pc:picChg chg="del">
          <ac:chgData name="Guilherme Martins" userId="3225c968-56bc-4bc5-8b5a-3417fdcd79ff" providerId="ADAL" clId="{E9EB6B65-61DB-4216-AABA-97F692022A5B}" dt="2025-07-01T23:34:31.170" v="191" actId="478"/>
          <ac:picMkLst>
            <pc:docMk/>
            <pc:sldMk cId="2622965382" sldId="417"/>
            <ac:picMk id="13" creationId="{4E224840-0056-DD8D-4C37-80CEC0D2AAB6}"/>
          </ac:picMkLst>
        </pc:picChg>
        <pc:picChg chg="add mod">
          <ac:chgData name="Guilherme Martins" userId="3225c968-56bc-4bc5-8b5a-3417fdcd79ff" providerId="ADAL" clId="{E9EB6B65-61DB-4216-AABA-97F692022A5B}" dt="2025-07-01T23:36:58.075" v="268"/>
          <ac:picMkLst>
            <pc:docMk/>
            <pc:sldMk cId="2622965382" sldId="417"/>
            <ac:picMk id="22" creationId="{C8DCDC81-5B9F-FA2C-7B4C-C95F78942C2D}"/>
          </ac:picMkLst>
        </pc:picChg>
        <pc:picChg chg="add mod">
          <ac:chgData name="Guilherme Martins" userId="3225c968-56bc-4bc5-8b5a-3417fdcd79ff" providerId="ADAL" clId="{E9EB6B65-61DB-4216-AABA-97F692022A5B}" dt="2025-07-02T13:22:59.922" v="769" actId="1076"/>
          <ac:picMkLst>
            <pc:docMk/>
            <pc:sldMk cId="2622965382" sldId="417"/>
            <ac:picMk id="32" creationId="{BBC9253A-7DF6-BB9D-1E5D-CD607FCB972C}"/>
          </ac:picMkLst>
        </pc:picChg>
        <pc:picChg chg="del">
          <ac:chgData name="Guilherme Martins" userId="3225c968-56bc-4bc5-8b5a-3417fdcd79ff" providerId="ADAL" clId="{E9EB6B65-61DB-4216-AABA-97F692022A5B}" dt="2025-07-01T23:34:35.074" v="193" actId="478"/>
          <ac:picMkLst>
            <pc:docMk/>
            <pc:sldMk cId="2622965382" sldId="417"/>
            <ac:picMk id="34" creationId="{1BDC67C0-A8D7-0EBA-E670-7E91C57E63E5}"/>
          </ac:picMkLst>
        </pc:picChg>
        <pc:picChg chg="del">
          <ac:chgData name="Guilherme Martins" userId="3225c968-56bc-4bc5-8b5a-3417fdcd79ff" providerId="ADAL" clId="{E9EB6B65-61DB-4216-AABA-97F692022A5B}" dt="2025-07-01T23:34:41.105" v="198" actId="478"/>
          <ac:picMkLst>
            <pc:docMk/>
            <pc:sldMk cId="2622965382" sldId="417"/>
            <ac:picMk id="35" creationId="{5E02B74A-E225-8523-9C03-42F4947FDB58}"/>
          </ac:picMkLst>
        </pc:picChg>
        <pc:picChg chg="add mod">
          <ac:chgData name="Guilherme Martins" userId="3225c968-56bc-4bc5-8b5a-3417fdcd79ff" providerId="ADAL" clId="{E9EB6B65-61DB-4216-AABA-97F692022A5B}" dt="2025-07-01T23:37:19.792" v="273"/>
          <ac:picMkLst>
            <pc:docMk/>
            <pc:sldMk cId="2622965382" sldId="417"/>
            <ac:picMk id="36" creationId="{E503E2A4-0726-C24F-5F59-9597B106251B}"/>
          </ac:picMkLst>
        </pc:picChg>
        <pc:picChg chg="del">
          <ac:chgData name="Guilherme Martins" userId="3225c968-56bc-4bc5-8b5a-3417fdcd79ff" providerId="ADAL" clId="{E9EB6B65-61DB-4216-AABA-97F692022A5B}" dt="2025-07-01T23:34:37.752" v="196" actId="478"/>
          <ac:picMkLst>
            <pc:docMk/>
            <pc:sldMk cId="2622965382" sldId="417"/>
            <ac:picMk id="37" creationId="{6B7364F3-82D2-D8F1-D539-5D0BE61E8B91}"/>
          </ac:picMkLst>
        </pc:picChg>
        <pc:picChg chg="add del mod">
          <ac:chgData name="Guilherme Martins" userId="3225c968-56bc-4bc5-8b5a-3417fdcd79ff" providerId="ADAL" clId="{E9EB6B65-61DB-4216-AABA-97F692022A5B}" dt="2025-07-02T13:22:39.253" v="768" actId="478"/>
          <ac:picMkLst>
            <pc:docMk/>
            <pc:sldMk cId="2622965382" sldId="417"/>
            <ac:picMk id="39" creationId="{4E9BA4B3-8457-6464-BC57-F0BDF79207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dirty="0" err="1">
                <a:solidFill>
                  <a:schemeClr val="bg2"/>
                </a:solidFill>
              </a:rPr>
              <a:t>Lorem</a:t>
            </a:r>
            <a:r>
              <a:rPr lang="es-CL" sz="1100" b="1" dirty="0">
                <a:solidFill>
                  <a:schemeClr val="bg2"/>
                </a:solidFill>
              </a:rPr>
              <a:t> </a:t>
            </a:r>
            <a:r>
              <a:rPr lang="es-CL" sz="1100" b="1" dirty="0" err="1">
                <a:solidFill>
                  <a:schemeClr val="bg2"/>
                </a:solidFill>
              </a:rPr>
              <a:t>Ipsum</a:t>
            </a:r>
            <a:endParaRPr lang="es-CL" sz="1100" b="1" baseline="0" dirty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 dirty="0">
                <a:solidFill>
                  <a:schemeClr val="bg2"/>
                </a:solidFill>
              </a:rPr>
              <a:t>vs </a:t>
            </a:r>
            <a:r>
              <a:rPr lang="es-CL" sz="1100" b="1" baseline="0" dirty="0" err="1">
                <a:solidFill>
                  <a:schemeClr val="bg2"/>
                </a:solidFill>
              </a:rPr>
              <a:t>Dut</a:t>
            </a:r>
            <a:r>
              <a:rPr lang="es-CL" sz="1100" b="1" baseline="0" dirty="0">
                <a:solidFill>
                  <a:schemeClr val="bg2"/>
                </a:solidFill>
              </a:rPr>
              <a:t> </a:t>
            </a:r>
            <a:r>
              <a:rPr lang="es-CL" sz="1100" b="1" baseline="0" dirty="0" err="1">
                <a:solidFill>
                  <a:schemeClr val="bg2"/>
                </a:solidFill>
              </a:rPr>
              <a:t>Venon</a:t>
            </a:r>
            <a:endParaRPr lang="es-CL" sz="11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bg2"/>
                </a:solidFill>
              </a:rPr>
              <a:t>Lorem</a:t>
            </a:r>
            <a:r>
              <a:rPr lang="en-US" sz="1200" b="1" baseline="0" dirty="0">
                <a:solidFill>
                  <a:schemeClr val="bg2"/>
                </a:solidFill>
              </a:rPr>
              <a:t> Ipsum</a:t>
            </a:r>
            <a:endParaRPr lang="en-US" sz="12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12/08/2025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12/08/2025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908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Font 24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929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55FD749-6894-46C6-98FD-29B90CB620D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04825"/>
            <a:ext cx="2425700" cy="6477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70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6829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78D9AC-FE3B-52E3-DC61-B14C7429C1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621A37-520C-02D4-FEF2-90A48B7CB71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66946F-2BC9-D8B1-88C9-4759F0C22E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03049"/>
            <a:ext cx="2537109" cy="639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70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33B25B-CC6E-05BE-425C-EC03741B40A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DE7C7-F79D-B577-09CE-F03065429E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8DA119-5089-D9D3-42D8-30CA7C549B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C1712-74CC-2802-F5A1-C705AF48094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4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5E365-ACE0-3AF1-45CA-84AEB60FD54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7478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2A3E83-E107-7E5F-40AB-65835BD180C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37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0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51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17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0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7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F76673D-7ED4-326A-942F-D923DA0DA9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605974"/>
            <a:ext cx="2537109" cy="6399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31692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30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Middle </a:t>
              </a:r>
              <a:br>
                <a:rPr lang="en-GB" sz="800" dirty="0">
                  <a:solidFill>
                    <a:schemeClr val="accent2"/>
                  </a:solidFill>
                </a:rPr>
              </a:br>
              <a:r>
                <a:rPr lang="en-GB" sz="800" dirty="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28872E-0097-252B-BF28-76CB82BFE261}"/>
              </a:ext>
            </a:extLst>
          </p:cNvPr>
          <p:cNvPicPr>
            <a:picLocks noChangeAspect="1"/>
          </p:cNvPicPr>
          <p:nvPr userDrawn="1">
            <p:custDataLst>
              <p:tags r:id="rId51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  <p:sldLayoutId id="2147483894" r:id="rId4"/>
    <p:sldLayoutId id="2147483697" r:id="rId5"/>
    <p:sldLayoutId id="2147483696" r:id="rId6"/>
    <p:sldLayoutId id="2147483899" r:id="rId7"/>
    <p:sldLayoutId id="2147483877" r:id="rId8"/>
    <p:sldLayoutId id="2147483878" r:id="rId9"/>
    <p:sldLayoutId id="2147483879" r:id="rId10"/>
    <p:sldLayoutId id="2147483844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900" r:id="rId22"/>
    <p:sldLayoutId id="2147483771" r:id="rId23"/>
    <p:sldLayoutId id="2147483772" r:id="rId24"/>
    <p:sldLayoutId id="2147483773" r:id="rId25"/>
    <p:sldLayoutId id="2147483774" r:id="rId26"/>
    <p:sldLayoutId id="2147483827" r:id="rId27"/>
    <p:sldLayoutId id="2147483829" r:id="rId28"/>
    <p:sldLayoutId id="2147483845" r:id="rId29"/>
    <p:sldLayoutId id="2147483830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775" r:id="rId36"/>
    <p:sldLayoutId id="2147483897" r:id="rId37"/>
    <p:sldLayoutId id="2147483887" r:id="rId38"/>
    <p:sldLayoutId id="2147483889" r:id="rId39"/>
    <p:sldLayoutId id="2147483890" r:id="rId40"/>
    <p:sldLayoutId id="2147483891" r:id="rId41"/>
    <p:sldLayoutId id="2147483892" r:id="rId42"/>
    <p:sldLayoutId id="2147483893" r:id="rId43"/>
    <p:sldLayoutId id="2147483883" r:id="rId44"/>
    <p:sldLayoutId id="2147483886" r:id="rId45"/>
    <p:sldLayoutId id="2147483898" r:id="rId46"/>
    <p:sldLayoutId id="2147483895" r:id="rId47"/>
    <p:sldLayoutId id="2147483896" r:id="rId48"/>
    <p:sldLayoutId id="2147483901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46" userDrawn="1">
          <p15:clr>
            <a:srgbClr val="F26B43"/>
          </p15:clr>
        </p15:guide>
        <p15:guide id="28" orient="horz" pos="913" userDrawn="1">
          <p15:clr>
            <a:srgbClr val="F26B43"/>
          </p15:clr>
        </p15:guide>
        <p15:guide id="29" orient="horz" pos="255" userDrawn="1">
          <p15:clr>
            <a:srgbClr val="F26B43"/>
          </p15:clr>
        </p15:guide>
        <p15:guide id="33" orient="horz" pos="3748" userDrawn="1">
          <p15:clr>
            <a:srgbClr val="F26B43"/>
          </p15:clr>
        </p15:guide>
        <p15:guide id="35" pos="234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150B6E14-8419-04EB-BAFD-783534018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38"/>
            <a:ext cx="12192000" cy="683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386EA-689E-22B2-2BE8-947F91FDE3C6}"/>
              </a:ext>
            </a:extLst>
          </p:cNvPr>
          <p:cNvSpPr/>
          <p:nvPr/>
        </p:nvSpPr>
        <p:spPr bwMode="ltGray">
          <a:xfrm>
            <a:off x="-19728" y="-9539"/>
            <a:ext cx="12191999" cy="6858000"/>
          </a:xfrm>
          <a:prstGeom prst="rect">
            <a:avLst/>
          </a:prstGeom>
          <a:gradFill flip="none" rotWithShape="1">
            <a:gsLst>
              <a:gs pos="4000">
                <a:srgbClr val="001C20">
                  <a:alpha val="94974"/>
                </a:srgbClr>
              </a:gs>
              <a:gs pos="75000">
                <a:schemeClr val="bg2">
                  <a:alpha val="0"/>
                </a:schemeClr>
              </a:gs>
            </a:gsLst>
            <a:lin ang="1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MX" sz="1600" b="0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FA67-E1CB-B19F-AEB6-1C2A8902A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25" y="1229266"/>
            <a:ext cx="4565650" cy="574517"/>
          </a:xfrm>
        </p:spPr>
        <p:txBody>
          <a:bodyPr/>
          <a:lstStyle/>
          <a:p>
            <a:r>
              <a:rPr lang="es-MX" noProof="0" dirty="0"/>
              <a:t>Análisis de Cobertura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67E55-896D-1F41-2D43-E0E51055B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D879B-951C-CD41-6C1A-B17C4A20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2958113"/>
            <a:ext cx="6668431" cy="327705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Conceito Estatístico: Penetração vs variabilidade dos resultados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Penetração</a:t>
            </a:r>
            <a:r>
              <a:rPr lang="pt-BR" dirty="0"/>
              <a:t>: Percentual de lares que realizam ao menos </a:t>
            </a:r>
            <a:r>
              <a:rPr lang="pt-BR" b="1" dirty="0"/>
              <a:t>UM ato de compra </a:t>
            </a:r>
            <a:r>
              <a:rPr lang="pt-BR" dirty="0"/>
              <a:t>da categoria/ marca/ canal/ cadeia/ segmento no período em questão</a:t>
            </a:r>
          </a:p>
          <a:p>
            <a:r>
              <a:rPr lang="pt-BR" dirty="0"/>
              <a:t> </a:t>
            </a:r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As marcas / categorias com níveis de penetração mais baixos terão resultados mais voláteis, devido ao alto erro padrão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Ou seja, sua precisão é reduzida devido à amostra considerada ser menor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dirty="0"/>
              <a:t>* 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1" y="2163156"/>
            <a:ext cx="1193269" cy="4255447"/>
            <a:chOff x="2034813" y="990409"/>
            <a:chExt cx="1392644" cy="4419787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16 pix</a:t>
              </a:r>
              <a:endParaRPr lang="pt-BR" sz="90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2988864"/>
              <a:chOff x="1695450" y="2421332"/>
              <a:chExt cx="1392644" cy="2988864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383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dirty="0">
                    <a:highlight>
                      <a:srgbClr val="FFFFFF"/>
                    </a:highlight>
                  </a:rPr>
                  <a:t>Marcas de baixa penetração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dirty="0">
                    <a:highlight>
                      <a:srgbClr val="FFFFFF"/>
                    </a:highlight>
                  </a:rPr>
                  <a:t>Marcas de média penetração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32 pix</a:t>
              </a:r>
              <a:endParaRPr lang="pt-BR" sz="90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64 pix</a:t>
              </a:r>
              <a:endParaRPr lang="pt-BR" sz="90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1200" dirty="0">
                    <a:highlight>
                      <a:srgbClr val="FFFFFF"/>
                    </a:highlight>
                  </a:rPr>
                  <a:t>Marcas de alta penetração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0BDA408-068F-5AE8-EBBB-F75AC6ED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96" y="3757944"/>
            <a:ext cx="3892804" cy="677010"/>
          </a:xfrm>
          <a:prstGeom prst="rect">
            <a:avLst/>
          </a:prstGeom>
        </p:spPr>
      </p:pic>
      <p:pic>
        <p:nvPicPr>
          <p:cNvPr id="17" name="Picture 16" descr="A person with curly hair&#10;&#10;AI-generated content may be incorrect.">
            <a:extLst>
              <a:ext uri="{FF2B5EF4-FFF2-40B4-BE49-F238E27FC236}">
                <a16:creationId xmlns:a16="http://schemas.microsoft.com/office/drawing/2014/main" id="{9BD8A8D1-1826-E846-A9CC-2621D57D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03" y="2452544"/>
            <a:ext cx="944962" cy="8992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B55EE4-BA97-B1ED-38D1-AB1BCDA71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106" y="2509957"/>
            <a:ext cx="932662" cy="8875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85E68D-407E-3CC2-EE8D-ADD1E25B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338" y="2508494"/>
            <a:ext cx="944962" cy="89923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706776-5317-6C68-1871-B336A1682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2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Fatores que afetam 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Importante sempre avaliar em conjunto com insights Worldpanel + Cliente para entender cada fator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Cobertura populacional do painel:  </a:t>
            </a:r>
          </a:p>
          <a:p>
            <a:r>
              <a:rPr lang="pt-BR" dirty="0"/>
              <a:t>-Define um “teto” para a cobertura de volume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Ciclo de vida da marca:  </a:t>
            </a:r>
          </a:p>
          <a:p>
            <a:pPr marL="285750" indent="-285750">
              <a:buFontTx/>
              <a:buChar char="-"/>
            </a:pPr>
            <a:r>
              <a:rPr lang="pt-BR" dirty="0"/>
              <a:t>Lançamentos:  Baixa cobertura</a:t>
            </a:r>
          </a:p>
          <a:p>
            <a:pPr marL="285750" indent="-285750">
              <a:buFontTx/>
              <a:buChar char="-"/>
            </a:pPr>
            <a:r>
              <a:rPr lang="pt-BR" dirty="0"/>
              <a:t>Madurez: Cobertura real</a:t>
            </a:r>
          </a:p>
          <a:p>
            <a:pPr marL="285750" indent="-285750">
              <a:buFontTx/>
              <a:buChar char="-"/>
            </a:pPr>
            <a:r>
              <a:rPr lang="pt-BR" dirty="0"/>
              <a:t>Retirada do mercado: Sobrecobertura</a:t>
            </a:r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Concentração de vendas:</a:t>
            </a:r>
          </a:p>
          <a:p>
            <a:r>
              <a:rPr lang="pt-BR" dirty="0"/>
              <a:t>Pode ser tanto em alguma região quanto em um canal, ou ambos</a:t>
            </a:r>
          </a:p>
          <a:p>
            <a:r>
              <a:rPr lang="pt-BR" dirty="0"/>
              <a:t>Ocorre frequentemente com produtos de nicho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3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Fatores externos:</a:t>
            </a:r>
          </a:p>
          <a:p>
            <a:pPr marL="285750" indent="-285750">
              <a:buFontTx/>
              <a:buChar char="-"/>
            </a:pPr>
            <a:r>
              <a:rPr lang="pt-BR" dirty="0"/>
              <a:t>Exportações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Contrabando</a:t>
            </a:r>
          </a:p>
          <a:p>
            <a:pPr marL="285750" indent="-285750">
              <a:buFontTx/>
              <a:buChar char="-"/>
            </a:pPr>
            <a:r>
              <a:rPr lang="pt-BR" dirty="0"/>
              <a:t>Realidade social do país</a:t>
            </a:r>
          </a:p>
          <a:p>
            <a:pPr marL="285750" indent="-285750">
              <a:buFontTx/>
              <a:buChar char="-"/>
            </a:pPr>
            <a:r>
              <a:rPr lang="pt-BR" dirty="0"/>
              <a:t>Particularidade da categoria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Consumo fora do lar:</a:t>
            </a:r>
          </a:p>
          <a:p>
            <a:pPr marL="285750" indent="-285750">
              <a:buFontTx/>
              <a:buChar char="-"/>
            </a:pPr>
            <a:r>
              <a:rPr lang="pt-BR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pt-BR" dirty="0"/>
              <a:t>Restaurantes / bares / cafeterias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pt-BR" dirty="0"/>
              <a:t>On the go</a:t>
            </a:r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5A8EE6-E70E-65E1-8AAD-CF4AAF5A9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208" y="4396968"/>
            <a:ext cx="2149201" cy="155023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F1D3CF-BA89-D323-045E-C1E84FB33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3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4D86-BD44-0493-E4C7-5FC12E5B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E26A708-DF74-C7A4-BE45-578C285F4248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 of the Coverage Analysis</a:t>
            </a:r>
            <a:r>
              <a:rPr lang="es-MX" noProof="0" dirty="0"/>
              <a:t>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ABA809-F03D-9B92-44B4-842A0512EA02}"/>
              </a:ext>
            </a:extLst>
          </p:cNvPr>
          <p:cNvSpPr txBox="1"/>
          <p:nvPr/>
        </p:nvSpPr>
        <p:spPr>
          <a:xfrm>
            <a:off x="1988126" y="1037471"/>
            <a:ext cx="87348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coverage level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 indicator of panel performance. </a:t>
            </a:r>
          </a:p>
          <a:p>
            <a:pPr algn="ctr"/>
            <a:endParaRPr lang="en-US" b="1" dirty="0">
              <a:solidFill>
                <a:srgbClr val="3B4145"/>
              </a:solidFill>
              <a:latin typeface="+mj-lt"/>
            </a:endParaRPr>
          </a:p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It is, above all, an indicator of the type of consumption and behavior of a category within the household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D97A90-8F4B-83BA-62F3-6B4BB8D8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50" y="2583713"/>
            <a:ext cx="114490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understanding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consumption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relationships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alignment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client’s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sales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household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purchasing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habits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opportunities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service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position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as a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value-added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contribution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Estimate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pipeline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manufacturer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brand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segment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Validate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trends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opposite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variations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short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term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7EB405E-B6FD-70EB-2D7B-CF9BC1ED2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2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C5CE-1844-5E37-D2F7-C7553D55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7212E88-0836-3C47-0593-3CC229A9E399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Coverage</a:t>
            </a:r>
            <a:r>
              <a:rPr lang="es-MX" dirty="0"/>
              <a:t>: </a:t>
            </a:r>
            <a:r>
              <a:rPr lang="es-MX" dirty="0" err="1"/>
              <a:t>Definition</a:t>
            </a:r>
            <a:r>
              <a:rPr lang="es-MX" dirty="0"/>
              <a:t> and </a:t>
            </a:r>
            <a:r>
              <a:rPr lang="es-MX" dirty="0" err="1"/>
              <a:t>Calculation</a:t>
            </a:r>
            <a:br>
              <a:rPr lang="es-MX" dirty="0"/>
            </a:br>
            <a:endParaRPr lang="es-MX" noProof="0" dirty="0"/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BE248005-E7CA-8F10-659D-D4713391E3B4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Relationship between the collected market size (our purchases) and the </a:t>
            </a:r>
            <a:r>
              <a:rPr lang="en-US" sz="1800" b="1" dirty="0"/>
              <a:t>TOTAL PRODUCT VOLUME</a:t>
            </a:r>
            <a:r>
              <a:rPr lang="en-US" sz="1800" dirty="0"/>
              <a:t> distributed by a manufacturer in that market</a:t>
            </a:r>
            <a:endParaRPr lang="es-MX" sz="1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F26102B3-96F3-CECB-700D-4997864F9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>
                          <a:latin typeface="Cambria Math" panose="02040503050406030204" pitchFamily="18" charset="0"/>
                        </a:rPr>
                        <m:t>𝑪𝒐𝒗𝒆𝒓𝒂𝒈𝒆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𝑷𝒖𝒓𝒄𝒉𝒂𝒔𝒆𝒔</m:t>
                          </m:r>
                        </m:num>
                        <m:den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𝑪𝒍𝒊𝒆𝒏𝒕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𝑺𝒂𝒍𝒆𝒔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/ 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F26102B3-96F3-CECB-700D-4997864F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5788850-DFC6-080B-F597-CCC084151591}"/>
              </a:ext>
            </a:extLst>
          </p:cNvPr>
          <p:cNvGrpSpPr/>
          <p:nvPr/>
        </p:nvGrpSpPr>
        <p:grpSpPr>
          <a:xfrm>
            <a:off x="3119971" y="3652839"/>
            <a:ext cx="5966877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6B05AB-5110-7B7A-07B7-17C6D0BE8568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73D49E12-D5A1-6E2C-9BAB-BA1E37170F0E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000" dirty="0"/>
                <a:t>In </a:t>
              </a:r>
              <a:r>
                <a:rPr lang="es-MX" sz="2000" dirty="0" err="1"/>
                <a:t>volume</a:t>
              </a:r>
              <a:r>
                <a:rPr lang="es-MX" sz="2000" dirty="0"/>
                <a:t> – </a:t>
              </a:r>
              <a:r>
                <a:rPr lang="es-MX" sz="2000" dirty="0" err="1"/>
                <a:t>same</a:t>
              </a:r>
              <a:r>
                <a:rPr lang="es-MX" sz="2000" dirty="0"/>
                <a:t> </a:t>
              </a:r>
              <a:r>
                <a:rPr lang="es-MX" sz="2000" dirty="0" err="1"/>
                <a:t>units</a:t>
              </a:r>
              <a:endParaRPr lang="es-MX" sz="1900" kern="1200" noProof="0" dirty="0"/>
            </a:p>
            <a:p>
              <a:pPr marL="114300" lvl="1" indent="-114300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600" dirty="0"/>
                <a:t>kilos, </a:t>
              </a:r>
              <a:r>
                <a:rPr lang="es-MX" sz="1600" dirty="0" err="1"/>
                <a:t>liters</a:t>
              </a:r>
              <a:r>
                <a:rPr lang="es-MX" sz="1600" dirty="0"/>
                <a:t>, </a:t>
              </a:r>
              <a:r>
                <a:rPr lang="es-MX" sz="1600" dirty="0" err="1"/>
                <a:t>stat</a:t>
              </a:r>
              <a:r>
                <a:rPr lang="es-MX" sz="1600" dirty="0"/>
                <a:t> </a:t>
              </a:r>
              <a:r>
                <a:rPr lang="es-MX" sz="160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8880FD-8021-5E29-7570-1FA56A4F9578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2490EA-49B4-4896-849D-6E7AD970A38B}"/>
              </a:ext>
            </a:extLst>
          </p:cNvPr>
          <p:cNvGrpSpPr/>
          <p:nvPr/>
        </p:nvGrpSpPr>
        <p:grpSpPr>
          <a:xfrm>
            <a:off x="3119972" y="4873828"/>
            <a:ext cx="5966878" cy="1516171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CA34D3-2E8B-ABD1-C0AF-9D9391618DC7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FC3071B7-80AD-0872-2A6A-1192E845F2BB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000" dirty="0"/>
                <a:t>In </a:t>
              </a:r>
              <a:r>
                <a:rPr lang="es-MX" sz="2000" dirty="0" err="1"/>
                <a:t>rolling</a:t>
              </a:r>
              <a:r>
                <a:rPr lang="es-MX" sz="2000" dirty="0"/>
                <a:t> </a:t>
              </a:r>
              <a:r>
                <a:rPr lang="es-MX" sz="2000" dirty="0" err="1"/>
                <a:t>years</a:t>
              </a:r>
              <a:endParaRPr lang="es-MX" sz="1900" dirty="0"/>
            </a:p>
            <a:p>
              <a:pPr marL="285750" lvl="0" indent="-28575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dirty="0"/>
                <a:t>To understand the long-term general effects of: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Seasonality, sales campaigns,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6E91E48-A6BA-98BC-8671-4A0DC4644AE7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846ADD-D44F-177F-466E-72DD6F502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4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8A6D-B383-94ED-E3FD-1DCF097E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BAD871-B976-5470-35DE-331F02416B76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3DB5A0-1ABE-3CA5-1CEB-6958CB5ABD4F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in months between the manufacturer’s sale and the household’s purchase.</a:t>
            </a:r>
            <a:br>
              <a:rPr lang="en-US" dirty="0"/>
            </a:br>
            <a:r>
              <a:rPr lang="en-US" dirty="0"/>
              <a:t>Starts with a minimum of one month due to the time between sale and stocking/availability at point of sale</a:t>
            </a:r>
            <a:r>
              <a:rPr lang="es-MX" noProof="0" dirty="0"/>
              <a:t>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B42441BD-A425-AAEF-7411-8513F46A2C75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Factors to consider: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Product shelf life: shorter pipeline for fresh/high-turnover products.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Distribution chain: direct vs indirect distribution.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Geography: transport times.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Market factors: expected price increases.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Commercial actions: company sales campaigns / calendar year-end closings.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9F881B05-1B2D-B170-3EBB-7AABE4D4E6E8}"/>
              </a:ext>
            </a:extLst>
          </p:cNvPr>
          <p:cNvSpPr txBox="1"/>
          <p:nvPr/>
        </p:nvSpPr>
        <p:spPr>
          <a:xfrm>
            <a:off x="8234722" y="4667133"/>
            <a:ext cx="3361112" cy="1200329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The pipeline is highly impacted by variations in the client’s shipments. </a:t>
            </a:r>
          </a:p>
          <a:p>
            <a:endParaRPr lang="en-US" sz="1200" dirty="0"/>
          </a:p>
          <a:p>
            <a:r>
              <a:rPr lang="en-US" sz="1200" dirty="0"/>
              <a:t>If client sales grow beyond previous trends, the pipeline tends to increase; and if client sales decrease, the pipeline also tends to shorten.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746E5-6DE5-73F7-E3B7-43B270B7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56BD76E-64A5-5E13-852E-1DEB9EAE8701}"/>
              </a:ext>
            </a:extLst>
          </p:cNvPr>
          <p:cNvSpPr/>
          <p:nvPr/>
        </p:nvSpPr>
        <p:spPr bwMode="ltGray">
          <a:xfrm>
            <a:off x="3248025" y="2105025"/>
            <a:ext cx="1238250" cy="39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>
                <a:solidFill>
                  <a:schemeClr val="bg2"/>
                </a:solidFill>
              </a:rPr>
              <a:t>Direct Sale</a:t>
            </a:r>
            <a:endParaRPr lang="es-MX" sz="1400" b="0" dirty="0">
              <a:solidFill>
                <a:schemeClr val="bg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74F96A-5D4B-7316-3152-4A3B7FA0B768}"/>
              </a:ext>
            </a:extLst>
          </p:cNvPr>
          <p:cNvSpPr/>
          <p:nvPr/>
        </p:nvSpPr>
        <p:spPr bwMode="ltGray">
          <a:xfrm>
            <a:off x="3248025" y="2974603"/>
            <a:ext cx="1385888" cy="78777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Indirect</a:t>
            </a:r>
            <a:r>
              <a:rPr lang="es-MX" sz="1400" dirty="0">
                <a:solidFill>
                  <a:schemeClr val="bg2"/>
                </a:solidFill>
              </a:rPr>
              <a:t> </a:t>
            </a:r>
            <a:r>
              <a:rPr lang="es-MX" sz="1400" dirty="0" err="1">
                <a:solidFill>
                  <a:schemeClr val="bg2"/>
                </a:solidFill>
              </a:rPr>
              <a:t>Distribution</a:t>
            </a:r>
            <a:r>
              <a:rPr lang="es-MX" sz="1400" dirty="0">
                <a:solidFill>
                  <a:schemeClr val="bg2"/>
                </a:solidFill>
              </a:rPr>
              <a:t> (</a:t>
            </a:r>
            <a:r>
              <a:rPr lang="es-MX" sz="1400" dirty="0" err="1">
                <a:solidFill>
                  <a:schemeClr val="bg2"/>
                </a:solidFill>
              </a:rPr>
              <a:t>Wholesalers</a:t>
            </a:r>
            <a:r>
              <a:rPr lang="es-MX" sz="1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105DF-98F6-FA46-E043-F9E4CFE60E02}"/>
              </a:ext>
            </a:extLst>
          </p:cNvPr>
          <p:cNvSpPr/>
          <p:nvPr/>
        </p:nvSpPr>
        <p:spPr bwMode="ltGray">
          <a:xfrm>
            <a:off x="3100387" y="4235953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Retail</a:t>
            </a:r>
            <a:r>
              <a:rPr lang="es-MX" sz="1400" dirty="0">
                <a:solidFill>
                  <a:schemeClr val="bg2"/>
                </a:solidFill>
              </a:rPr>
              <a:t> </a:t>
            </a:r>
            <a:r>
              <a:rPr lang="es-MX" sz="1400" dirty="0" err="1">
                <a:solidFill>
                  <a:schemeClr val="bg2"/>
                </a:solidFill>
              </a:rPr>
              <a:t>Stores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758A3C-8AF9-586E-E237-CE9700AE267F}"/>
              </a:ext>
            </a:extLst>
          </p:cNvPr>
          <p:cNvSpPr/>
          <p:nvPr/>
        </p:nvSpPr>
        <p:spPr bwMode="ltGray">
          <a:xfrm>
            <a:off x="5657851" y="3759250"/>
            <a:ext cx="742950" cy="21559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CD39433-39EB-0781-E7CC-AEEC97C28918}"/>
              </a:ext>
            </a:extLst>
          </p:cNvPr>
          <p:cNvSpPr/>
          <p:nvPr/>
        </p:nvSpPr>
        <p:spPr bwMode="ltGray">
          <a:xfrm>
            <a:off x="5453856" y="3658713"/>
            <a:ext cx="1100137" cy="4311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Warehouse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1F04D8-51B0-2DD0-23C0-AB93B36FF09C}"/>
              </a:ext>
            </a:extLst>
          </p:cNvPr>
          <p:cNvSpPr/>
          <p:nvPr/>
        </p:nvSpPr>
        <p:spPr bwMode="ltGray">
          <a:xfrm>
            <a:off x="5707856" y="5267296"/>
            <a:ext cx="2320865" cy="115998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Other Channels / Unmeasured Consumption: Hospitals – Restaurants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241DC279-8476-288C-2A13-1706715F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68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4E77-5F0E-07A6-3E02-3FF3BF46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243630A4-36F4-D284-F76F-B5A4EAA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5D706C1-5E49-5853-6A85-B6E4002FAD01}"/>
              </a:ext>
            </a:extLst>
          </p:cNvPr>
          <p:cNvSpPr txBox="1">
            <a:spLocks/>
          </p:cNvSpPr>
          <p:nvPr/>
        </p:nvSpPr>
        <p:spPr>
          <a:xfrm>
            <a:off x="123826" y="194136"/>
            <a:ext cx="11910844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 framework: Relationship between penetration and variability of results</a:t>
            </a:r>
            <a:endParaRPr lang="es-MX" noProof="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F7D84BF-CF18-28EC-2B69-55488C7E30C2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Penetration:</a:t>
            </a:r>
            <a:r>
              <a:rPr lang="en-US" dirty="0"/>
              <a:t> Percentage of households that made </a:t>
            </a:r>
            <a:r>
              <a:rPr lang="en-US" b="1" dirty="0"/>
              <a:t>at least ONE purchase</a:t>
            </a:r>
            <a:r>
              <a:rPr lang="en-US" dirty="0"/>
              <a:t> of the category/brand/channel/chain/segment in the selected period</a:t>
            </a:r>
            <a:r>
              <a:rPr lang="es-MX" noProof="0" dirty="0"/>
              <a:t>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16F4245-B479-505F-0517-1DDE15D823F6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Brands/categories with lower penetration levels have a higher standard error margin. </a:t>
            </a:r>
          </a:p>
          <a:p>
            <a:r>
              <a:rPr lang="en-US" dirty="0"/>
              <a:t>That is, precision is lower for small penetration values (smaller sample size)</a:t>
            </a:r>
            <a:endParaRPr lang="es-MX" noProof="0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45C78AF-F0CD-FF90-5ED2-61D2EE145C2D}"/>
              </a:ext>
            </a:extLst>
          </p:cNvPr>
          <p:cNvSpPr txBox="1">
            <a:spLocks/>
          </p:cNvSpPr>
          <p:nvPr/>
        </p:nvSpPr>
        <p:spPr>
          <a:xfrm>
            <a:off x="9723308" y="5864595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</a:t>
            </a:r>
            <a:r>
              <a:rPr lang="en-US" sz="900" dirty="0"/>
              <a:t>Penetration calculated as the monthly average over the last 12 months</a:t>
            </a:r>
            <a:endParaRPr lang="es-MX" sz="900" noProof="0" dirty="0"/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426A37A7-A5D3-32BD-6511-EE684EF0FB6D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0031E9DB-F5C1-514D-505C-C429372D4652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C82559CA-9ED4-B334-8F45-8A03F522F5C3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68CB9490-A847-E5F5-3F65-2542531B7213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FAA90E57-A78A-9F38-23BE-C7D8B953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E39BED8D-48E7-8138-2634-38E7907A2238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38D11BC5-DC51-19BB-2160-96F06314EB21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73BCAA67-6082-F56B-CC42-4968348A6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D46583EB-7130-69A3-DDD3-E5751A11BAC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B65B0B38-116A-2B08-1707-A5F40029038D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21E26356-3E5D-A9C2-ED04-DFE7DD6FCC52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187DACBF-F5B4-1B26-15F6-ED717860A420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FE534889-F08E-A17D-EA15-0D38BFF2425A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F23B529B-8370-FEBD-714B-EF324EED480A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327373E4-B635-07C5-2053-57A3BE2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379258D-5C50-BADF-1CB5-7DEC14B0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BCEFCD-7CF7-8CE8-4843-93578D34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717D88CE-6B1B-6D7C-B626-FE0FDBF5E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1B1117F-E581-5E65-8D9C-76545870468C}"/>
              </a:ext>
            </a:extLst>
          </p:cNvPr>
          <p:cNvSpPr/>
          <p:nvPr/>
        </p:nvSpPr>
        <p:spPr bwMode="ltGray">
          <a:xfrm rot="16200000">
            <a:off x="2525998" y="3729872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b="1" dirty="0">
                <a:solidFill>
                  <a:schemeClr val="bg2"/>
                </a:solidFill>
              </a:rPr>
              <a:t>Standard Error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E8ADDC-6D3A-B78A-00A2-4DCA40ACBCB6}"/>
              </a:ext>
            </a:extLst>
          </p:cNvPr>
          <p:cNvSpPr/>
          <p:nvPr/>
        </p:nvSpPr>
        <p:spPr bwMode="ltGray">
          <a:xfrm>
            <a:off x="6019444" y="5506397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b="1" dirty="0" err="1">
                <a:solidFill>
                  <a:schemeClr val="bg2"/>
                </a:solidFill>
              </a:rPr>
              <a:t>Penetration</a:t>
            </a:r>
            <a:endParaRPr lang="es-MX" sz="1400" b="1" dirty="0">
              <a:solidFill>
                <a:schemeClr val="bg2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004719-C140-E6F1-0699-483B60B572FF}"/>
              </a:ext>
            </a:extLst>
          </p:cNvPr>
          <p:cNvSpPr/>
          <p:nvPr/>
        </p:nvSpPr>
        <p:spPr bwMode="ltGray">
          <a:xfrm>
            <a:off x="3746958" y="6073295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Low </a:t>
            </a:r>
            <a:r>
              <a:rPr lang="es-MX" sz="1200" dirty="0" err="1">
                <a:solidFill>
                  <a:schemeClr val="tx1"/>
                </a:solidFill>
              </a:rPr>
              <a:t>penetration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brands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DB6DDB1-E7F8-3D56-1F06-76F2717FECE2}"/>
              </a:ext>
            </a:extLst>
          </p:cNvPr>
          <p:cNvSpPr/>
          <p:nvPr/>
        </p:nvSpPr>
        <p:spPr bwMode="ltGray">
          <a:xfrm>
            <a:off x="7156639" y="6035512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High </a:t>
            </a:r>
            <a:r>
              <a:rPr lang="es-MX" sz="1200" dirty="0" err="1">
                <a:solidFill>
                  <a:schemeClr val="tx1"/>
                </a:solidFill>
              </a:rPr>
              <a:t>penetration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brands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468EE1-45D9-80AF-D50D-C00556F79220}"/>
              </a:ext>
            </a:extLst>
          </p:cNvPr>
          <p:cNvSpPr/>
          <p:nvPr/>
        </p:nvSpPr>
        <p:spPr bwMode="ltGray">
          <a:xfrm>
            <a:off x="8083509" y="3504827"/>
            <a:ext cx="4051648" cy="88127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Higher penetration </a:t>
            </a:r>
          </a:p>
          <a:p>
            <a:r>
              <a:rPr lang="en-US" sz="1400" dirty="0">
                <a:solidFill>
                  <a:schemeClr val="tx1"/>
                </a:solidFill>
              </a:rPr>
              <a:t>(larger sample size)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results in a </a:t>
            </a:r>
            <a:r>
              <a:rPr lang="en-US" sz="2000" b="1" dirty="0">
                <a:solidFill>
                  <a:schemeClr val="tx1"/>
                </a:solidFill>
              </a:rPr>
              <a:t>lower standard error</a:t>
            </a:r>
            <a:endParaRPr lang="es-MX" sz="1200" b="1" dirty="0">
              <a:solidFill>
                <a:schemeClr val="tx1"/>
              </a:solidFill>
            </a:endParaRP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00F71A86-1C34-0B0C-6F61-0143BEB07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3B1D-1D9D-F7A0-6F16-9659CF18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35A77DA-5719-0C02-4563-CAAA7B943E6C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Factors</a:t>
            </a:r>
            <a:r>
              <a:rPr lang="es-MX" dirty="0"/>
              <a:t> </a:t>
            </a:r>
            <a:r>
              <a:rPr lang="es-MX" dirty="0" err="1"/>
              <a:t>impacting</a:t>
            </a:r>
            <a:r>
              <a:rPr lang="es-MX" dirty="0"/>
              <a:t> </a:t>
            </a:r>
            <a:r>
              <a:rPr lang="es-MX" dirty="0" err="1"/>
              <a:t>coverage</a:t>
            </a:r>
            <a:r>
              <a:rPr lang="es-MX" noProof="0" dirty="0"/>
              <a:t>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DC15AE10-6194-D02E-A19C-2522C816CD82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combining </a:t>
            </a:r>
            <a:r>
              <a:rPr lang="en-US" b="1" dirty="0"/>
              <a:t>Worldpanel + Client insights</a:t>
            </a:r>
            <a:r>
              <a:rPr lang="en-US" dirty="0"/>
              <a:t> to evaluate each factor</a:t>
            </a:r>
            <a:endParaRPr lang="es-MX" noProof="0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E41AAD9C-D3F6-0DAB-CDC9-712AAA0F7EA7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Panel population coverage:</a:t>
            </a:r>
            <a:endParaRPr lang="en-US" dirty="0"/>
          </a:p>
          <a:p>
            <a:r>
              <a:rPr lang="en-US" dirty="0"/>
              <a:t>Establishes a “ceiling” for volume coverage.</a:t>
            </a:r>
          </a:p>
          <a:p>
            <a:r>
              <a:rPr lang="en-US" dirty="0"/>
              <a:t>Allows understanding of different coverage levels across countries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760659CD-64E1-6B03-6DAF-77AB00F4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0939D359-B0FA-00F7-F57F-AA84815CBEC7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Brand life cycle:</a:t>
            </a:r>
            <a:endParaRPr lang="en-US" dirty="0"/>
          </a:p>
          <a:p>
            <a:r>
              <a:rPr lang="en-US" dirty="0"/>
              <a:t>Launches: Low coverage</a:t>
            </a:r>
          </a:p>
          <a:p>
            <a:r>
              <a:rPr lang="en-US" dirty="0"/>
              <a:t>Maturity: “Real” coverage</a:t>
            </a:r>
          </a:p>
          <a:p>
            <a:r>
              <a:rPr lang="en-US" dirty="0"/>
              <a:t>Market exit: </a:t>
            </a:r>
            <a:r>
              <a:rPr lang="en-US" dirty="0" err="1"/>
              <a:t>Overcoverage</a:t>
            </a:r>
            <a:endParaRPr lang="en-US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00775363-FC8C-530F-4C08-8B70E913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AF3B6DC8-96E9-051F-2239-2B7B70925E0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Sales concentration:</a:t>
            </a:r>
            <a:endParaRPr lang="en-US" dirty="0"/>
          </a:p>
          <a:p>
            <a:r>
              <a:rPr lang="en-US" dirty="0"/>
              <a:t>Can be in a specific region or channel, or both.</a:t>
            </a:r>
          </a:p>
          <a:p>
            <a:r>
              <a:rPr lang="en-US" dirty="0"/>
              <a:t>Usually products with a very specific target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F4D0518B-0C9B-D0F1-5648-19106237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1F4DE534-D58B-A0B3-C4E8-19B57366D9BC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Out-of-home consumption:</a:t>
            </a:r>
            <a:endParaRPr lang="en-US" dirty="0"/>
          </a:p>
          <a:p>
            <a:pPr lvl="1"/>
            <a:r>
              <a:rPr lang="en-US" dirty="0"/>
              <a:t>Institutional</a:t>
            </a:r>
          </a:p>
          <a:p>
            <a:pPr lvl="1"/>
            <a:r>
              <a:rPr lang="en-US" dirty="0"/>
              <a:t>Restaurants / bars / cafés</a:t>
            </a:r>
          </a:p>
          <a:p>
            <a:pPr lvl="1"/>
            <a:r>
              <a:rPr lang="en-US" dirty="0"/>
              <a:t>Informal trade</a:t>
            </a:r>
          </a:p>
          <a:p>
            <a:pPr lvl="1"/>
            <a:r>
              <a:rPr lang="en-US" dirty="0"/>
              <a:t>On the go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F0B2224-DA0D-9718-04E9-BD6BF81A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CE5E384C-CF34-FE51-A5EA-9351EF65DEAE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External factors:</a:t>
            </a:r>
            <a:endParaRPr lang="en-US" dirty="0"/>
          </a:p>
          <a:p>
            <a:r>
              <a:rPr lang="en-US" dirty="0"/>
              <a:t>Exports</a:t>
            </a:r>
          </a:p>
          <a:p>
            <a:r>
              <a:rPr lang="en-US" dirty="0"/>
              <a:t>Smuggling</a:t>
            </a:r>
          </a:p>
          <a:p>
            <a:r>
              <a:rPr lang="en-US" dirty="0"/>
              <a:t>Country’s social reality</a:t>
            </a:r>
          </a:p>
          <a:p>
            <a:r>
              <a:rPr lang="en-US" dirty="0"/>
              <a:t>Category-specific characteristics</a:t>
            </a:r>
          </a:p>
          <a:p>
            <a:pPr marL="285750" indent="-285750">
              <a:buFontTx/>
              <a:buChar char="-"/>
            </a:pP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9A25DE5F-E469-2350-1581-18C6688E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A5982-C758-566F-12B4-54CB955A3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1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F433A-44EF-522F-2618-56F930BF0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4" y="3764572"/>
            <a:ext cx="7362825" cy="309125"/>
          </a:xfrm>
        </p:spPr>
        <p:txBody>
          <a:bodyPr/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Coverages LatAm </a:t>
            </a:r>
          </a:p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&lt;LatamDQ.Coverage@kantar.com&gt;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Objetivo del Análisis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El nivel de cobertura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un indicador del rendimiento del panel.</a:t>
            </a:r>
            <a:b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Es, ante todo, un indicador del tipo de consumo y comportamiento de una </a:t>
            </a:r>
            <a:r>
              <a:rPr lang="es-MX" b="1" noProof="0" dirty="0">
                <a:solidFill>
                  <a:srgbClr val="3B4145"/>
                </a:solidFill>
                <a:latin typeface="+mj-lt"/>
              </a:rPr>
              <a:t>categoría dentro del hogar.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684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Mayor y mejor entendimiento del mercado y de las relaciones de consumo, permitiendo alinear las estrategias de venta del cliente con los hábitos de compra de los hogares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mejora en nuestro servicio y posicionarlo como aporte de valor para el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Estimar el pipeline del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Validar</a:t>
            </a: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tendencias</a:t>
            </a:r>
            <a:r>
              <a:rPr lang="es-MX" sz="2000" noProof="0" dirty="0">
                <a:cs typeface="Calibri" panose="020F0502020204030204" pitchFamily="34" charset="0"/>
              </a:rPr>
              <a:t> y variaciones contrarias de corto a largo plazo</a:t>
            </a:r>
            <a:endParaRPr lang="es-MX" sz="1800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14B388-CF0E-65F6-F237-CA3D32DFF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Cobertura: Definición y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noProof="0" dirty="0"/>
              <a:t>Relación entre el tamaño de mercado colectado (nuestras compras) y el VOLUMEN TOTAL DE PRODUCTO que es distribuido por un fabricante en ese mercado.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𝑽𝒆𝒏𝒕𝒂𝒔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volumen – mismas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kilos, litros, </a:t>
              </a:r>
              <a:r>
                <a:rPr lang="es-MX" sz="1500" kern="1200" noProof="0" dirty="0" err="1"/>
                <a:t>stat</a:t>
              </a:r>
              <a:r>
                <a:rPr lang="es-MX" sz="1500" kern="1200" noProof="0" dirty="0"/>
                <a:t> </a:t>
              </a:r>
              <a:r>
                <a:rPr lang="es-MX" sz="1500" kern="1200" noProof="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años móviles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Para entender en el largo plazo los efectos generales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Estacionalidades, campañas de venta,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BE8B3-EAC1-D5EE-287D-6AD363D5D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Tiempo en meses entre la venta del fabricante y el momento de compra del hogar</a:t>
            </a:r>
          </a:p>
          <a:p>
            <a:r>
              <a:rPr lang="es-MX" noProof="0" dirty="0"/>
              <a:t>Se inicia con mínimo de un mes por el tiempo entre la venta y el surtido /  disponibilidad en punto de venta.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del producto: pipeline más corto en productos frescos / alta rotación.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distribución: distribución directa vs indirecta.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Geografía: Tiempos de traslado.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mercado: previsión de aumento de precios.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comerciales: campañas de ventas de la empresa/ cierres de año calendario.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569660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200" b="1" noProof="0" dirty="0"/>
              <a:t>El pipeline se ve altamente impactado por las variaciones en los </a:t>
            </a:r>
            <a:r>
              <a:rPr lang="es-MX" sz="1200" b="1" noProof="0" dirty="0" err="1"/>
              <a:t>shipments</a:t>
            </a:r>
            <a:r>
              <a:rPr lang="es-MX" sz="1200" b="1" noProof="0" dirty="0"/>
              <a:t> del cliente</a:t>
            </a:r>
          </a:p>
          <a:p>
            <a:endParaRPr lang="es-MX" sz="1200" b="1" noProof="0" dirty="0"/>
          </a:p>
          <a:p>
            <a:r>
              <a:rPr lang="es-MX" sz="1200" b="1" noProof="0" dirty="0"/>
              <a:t>Si las ventas del cliente crecen más allá de la tendencia anterior, el pipeline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aumenta; y, si las ventas del cliente disminuyen, también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 se producir un acortamiento en el pipeline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2FD5-53D0-9851-04FB-7017183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AFD85F-E7CD-FA2F-69F6-81B0AD29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C0AEDF47-6308-6499-682C-4B607C8A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605021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Marco estadístico: Relación entre penetración y variabilidad de los resultados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noProof="0" dirty="0"/>
              <a:t>Penetración</a:t>
            </a:r>
            <a:r>
              <a:rPr lang="es-MX" noProof="0" dirty="0"/>
              <a:t>: Porcentaje de hogares que realizaron por lo menos </a:t>
            </a:r>
            <a:r>
              <a:rPr lang="es-MX" b="1" noProof="0" dirty="0"/>
              <a:t>UN acto de compra </a:t>
            </a:r>
            <a:r>
              <a:rPr lang="es-MX" noProof="0" dirty="0"/>
              <a:t>de la categoría/ marca/ canal/ cadena/ segmento en el período seleccionado.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F570EC57-2506-16AC-4745-0115E53E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03" y="3312438"/>
            <a:ext cx="3360867" cy="121364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Las marcas / categorías con niveles de penetración más pequeños tienen un margen de error estándar más alto. </a:t>
            </a:r>
            <a:br>
              <a:rPr lang="es-MX" noProof="0" dirty="0"/>
            </a:br>
            <a:br>
              <a:rPr lang="es-MX" noProof="0" dirty="0"/>
            </a:br>
            <a:r>
              <a:rPr lang="es-MX" noProof="0" dirty="0"/>
              <a:t>Es decir, la precisión es menor para penetraciones pequeñas (tamaño de muestra menor)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*Penetraciones como promedio mensual de los últimos 12 meses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DA512-A95E-E041-3FDD-4C8AC73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CD8970-EECA-95A1-F126-B9DE8B58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17967026-97E5-9928-2250-6BCBB3D09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1DF99-FB7B-AAA1-5388-BE4B5431D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Factores que impactan la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Siempre combinando </a:t>
            </a:r>
            <a:r>
              <a:rPr lang="es-MX" noProof="0" dirty="0" err="1"/>
              <a:t>insights</a:t>
            </a:r>
            <a:r>
              <a:rPr lang="es-MX" noProof="0" dirty="0"/>
              <a:t> </a:t>
            </a:r>
            <a:r>
              <a:rPr lang="es-MX" noProof="0" dirty="0" err="1"/>
              <a:t>Worldpanel</a:t>
            </a:r>
            <a:r>
              <a:rPr lang="es-MX" noProof="0" dirty="0"/>
              <a:t> + Cliente para evaluar cada factor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Cobertura poblacional del panel:  </a:t>
            </a:r>
          </a:p>
          <a:p>
            <a:r>
              <a:rPr lang="es-MX" noProof="0" dirty="0"/>
              <a:t>-Establece un “techo” para la cobertura de volumen</a:t>
            </a:r>
          </a:p>
          <a:p>
            <a:r>
              <a:rPr lang="es-MX" noProof="0" dirty="0"/>
              <a:t>-Permite comprender diferentes niveles de coberturas entre diferentes países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Ciclo de vida de la marca:  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Lanzamientos:  Baja cobertura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Madurez: Cobertura “real”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Salida del mercado: </a:t>
            </a:r>
            <a:r>
              <a:rPr lang="es-MX" noProof="0" dirty="0" err="1"/>
              <a:t>Sobrecobertura</a:t>
            </a:r>
            <a:endParaRPr lang="es-MX" noProof="0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Concentración de ventas:</a:t>
            </a:r>
          </a:p>
          <a:p>
            <a:r>
              <a:rPr lang="es-MX" noProof="0" dirty="0"/>
              <a:t>Puede ser tanto en una región o canal, o ambos</a:t>
            </a:r>
          </a:p>
          <a:p>
            <a:r>
              <a:rPr lang="es-MX" noProof="0" dirty="0"/>
              <a:t>Suelen ser productos con un target muy específico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0" dirty="0"/>
              <a:t>Factores Externos:</a:t>
            </a:r>
          </a:p>
          <a:p>
            <a:r>
              <a:rPr lang="pt-BR" noProof="0"/>
              <a:t>-    Exportaciones</a:t>
            </a:r>
            <a:endParaRPr lang="pt-BR" noProof="0" dirty="0"/>
          </a:p>
          <a:p>
            <a:r>
              <a:rPr lang="es-MX" noProof="0" dirty="0"/>
              <a:t>-    Contrabando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Realidad social del país</a:t>
            </a:r>
          </a:p>
          <a:p>
            <a:pPr marL="285750" indent="-285750">
              <a:buFontTx/>
              <a:buChar char="-"/>
            </a:pPr>
            <a:r>
              <a:rPr lang="es-MX" dirty="0"/>
              <a:t>Particularidad </a:t>
            </a:r>
            <a:r>
              <a:rPr lang="es-MX" noProof="0" dirty="0"/>
              <a:t>de la categoría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Consumo fuera del hogar: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Restaurantes / bares / cafeterías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es-MX" noProof="0" dirty="0" err="1"/>
              <a:t>On</a:t>
            </a:r>
            <a:r>
              <a:rPr lang="es-MX" noProof="0" dirty="0"/>
              <a:t> </a:t>
            </a:r>
            <a:r>
              <a:rPr lang="es-MX" noProof="0" dirty="0" err="1"/>
              <a:t>the</a:t>
            </a:r>
            <a:r>
              <a:rPr lang="es-MX" noProof="0" dirty="0"/>
              <a:t> </a:t>
            </a:r>
            <a:r>
              <a:rPr lang="es-MX" noProof="0" dirty="0" err="1"/>
              <a:t>go</a:t>
            </a: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3F6FC8-4046-45D4-225C-6DE9384D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884BA-ABC9-BAFB-48B8-409982D1E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Objetivos da Análise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 nível de cobertura 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não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é um indicador de performance do painel.</a:t>
            </a:r>
            <a:b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pt-BR" sz="1800" dirty="0">
                <a:solidFill>
                  <a:schemeClr val="tx1"/>
                </a:solidFill>
              </a:rPr>
            </a:br>
            <a:br>
              <a:rPr lang="pt-BR" sz="1800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rgbClr val="3B4145"/>
                </a:solidFill>
                <a:latin typeface="+mj-lt"/>
              </a:rPr>
              <a:t>É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sobretudo, um indicador do tipo de consumo e comportamento de uma </a:t>
            </a:r>
            <a:r>
              <a:rPr lang="pt-BR" b="1" dirty="0">
                <a:solidFill>
                  <a:srgbClr val="3B4145"/>
                </a:solidFill>
                <a:latin typeface="+mj-lt"/>
              </a:rPr>
              <a:t>categoria dentro do lar.</a:t>
            </a:r>
            <a:br>
              <a:rPr lang="pt-BR" sz="1600" b="1" dirty="0">
                <a:latin typeface="+mj-lt"/>
              </a:rPr>
            </a:br>
            <a:endParaRPr lang="pt-B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865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Propicia um melhor e mais profundo entendimento do mercado e relações de consumo, permitindo alinhar as estratégias de venda do cliente com os hábitos de compra dos lares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melhorias em nossos serviços, incrementando assim a geração de valor para o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Estimar o pipeline de um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/>
                <a:ea typeface="Times New Roman" panose="02020603050405020304" pitchFamily="18" charset="0"/>
                <a:cs typeface="Arial"/>
              </a:rPr>
              <a:t>Validar</a:t>
            </a:r>
            <a:r>
              <a:rPr lang="pt-BR" sz="2000" dirty="0">
                <a:latin typeface="Arial"/>
                <a:ea typeface="Times New Roman" panose="02020603050405020304" pitchFamily="18" charset="0"/>
                <a:cs typeface="Calibri"/>
              </a:rPr>
              <a:t> tendências</a:t>
            </a:r>
            <a:r>
              <a:rPr lang="pt-BR" sz="2000" dirty="0">
                <a:cs typeface="Calibri"/>
              </a:rPr>
              <a:t> e variações de curto a longo prazo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C94957-8E84-B430-B310-BF59BF945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Cobertura: Definição e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/>
              <a:t>Relacão entre o tamanho de mercado coletado (nossas compras) e o VOLUME TOTAL DE PRODUTO que é distribuído por um determinado fabricante.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pt-BR" sz="1800" b="1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𝑽𝒆𝒏𝒅𝒂𝒔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900" kern="1200" dirty="0"/>
                <a:t>Em volume – mesmas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kilos, litros, stat units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900" kern="1200" dirty="0"/>
                <a:t>En anos móveis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Para entender a longo prazo os efeitos totais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Sazonalidades, ações de vendas,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01C718-2350-3BCD-4FBA-2F26CBAA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Tempo em meses entre a venda do fabricante e o momento de compra do lar</a:t>
            </a:r>
          </a:p>
          <a:p>
            <a:r>
              <a:rPr lang="pt-BR" dirty="0"/>
              <a:t>Começa com ao menos </a:t>
            </a:r>
            <a:r>
              <a:rPr lang="pt-BR"/>
              <a:t>um mês, </a:t>
            </a:r>
            <a:r>
              <a:rPr lang="pt-BR" dirty="0"/>
              <a:t>dado a </a:t>
            </a:r>
            <a:r>
              <a:rPr lang="pt-BR"/>
              <a:t>logística total, </a:t>
            </a:r>
            <a:r>
              <a:rPr lang="pt-BR" dirty="0"/>
              <a:t>até estar disponível no ponto de venda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do produto: pipeline reduzido em produtos frescos, refrigerados e de alto giro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Logística de distribuição: distribuição direta vs indireta.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Geografia: Tempo de transporte.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 de mercado: Aumento de frete e custos operacionais.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comerciais: campanhas de vendas da empresa/fechamentos de ano.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200329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200" b="1" dirty="0"/>
              <a:t>O pipeline é fortemente impactado pelas variações de longo prazo nas vendas co cliente</a:t>
            </a:r>
          </a:p>
          <a:p>
            <a:endParaRPr lang="pt-BR" sz="1200" b="1" dirty="0"/>
          </a:p>
          <a:p>
            <a:r>
              <a:rPr lang="pt-BR" sz="1200" b="1" dirty="0"/>
              <a:t>Se as vendas apresentam crescimento em relação ao último período o pipelinte </a:t>
            </a:r>
            <a:r>
              <a:rPr lang="pt-BR" sz="1200" b="1" u="sng" dirty="0"/>
              <a:t>tende</a:t>
            </a:r>
            <a:r>
              <a:rPr lang="pt-BR" sz="1200" b="1" dirty="0"/>
              <a:t> a aumentar e vice-versa.</a:t>
            </a:r>
            <a:endParaRPr lang="pt-BR" sz="12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6DC1E-9416-B5DE-1820-6D4D5139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0" y="1990584"/>
            <a:ext cx="6629750" cy="374013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E663804-18EE-13DA-2283-9C244CF28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f5c1ff-a3c5-44dd-9db4-c2b03110b401">
      <Terms xmlns="http://schemas.microsoft.com/office/infopath/2007/PartnerControls"/>
    </lcf76f155ced4ddcb4097134ff3c332f>
    <TaxCatchAll xmlns="624e51cf-cfdd-4a8e-a169-534b8633fbc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6703363BD98846A62F9898DE8EBB35" ma:contentTypeVersion="18" ma:contentTypeDescription="Crie um novo documento." ma:contentTypeScope="" ma:versionID="e3008465497fd97765e695ce7750751b">
  <xsd:schema xmlns:xsd="http://www.w3.org/2001/XMLSchema" xmlns:xs="http://www.w3.org/2001/XMLSchema" xmlns:p="http://schemas.microsoft.com/office/2006/metadata/properties" xmlns:ns2="25f5c1ff-a3c5-44dd-9db4-c2b03110b401" xmlns:ns3="624e51cf-cfdd-4a8e-a169-534b8633fbcd" targetNamespace="http://schemas.microsoft.com/office/2006/metadata/properties" ma:root="true" ma:fieldsID="6b5188ac9890f4507428e70ee8ae3a65" ns2:_="" ns3:_="">
    <xsd:import namespace="25f5c1ff-a3c5-44dd-9db4-c2b03110b401"/>
    <xsd:import namespace="624e51cf-cfdd-4a8e-a169-534b8633fb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5c1ff-a3c5-44dd-9db4-c2b03110b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e51cf-cfdd-4a8e-a169-534b8633fb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6b1e9e-0532-4ed0-9a35-8404d761b866}" ma:internalName="TaxCatchAll" ma:showField="CatchAllData" ma:web="624e51cf-cfdd-4a8e-a169-534b8633fb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93883-9DEF-4394-A746-8B0504B231C0}">
  <ds:schemaRefs>
    <ds:schemaRef ds:uri="http://schemas.microsoft.com/office/2006/documentManagement/types"/>
    <ds:schemaRef ds:uri="http://www.w3.org/XML/1998/namespace"/>
    <ds:schemaRef ds:uri="77798f55-a83f-4680-b3b0-c27aeffd2bb7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264726-908b-4d2c-b22b-6b55214f6ef7"/>
    <ds:schemaRef ds:uri="http://schemas.microsoft.com/office/2006/metadata/properties"/>
    <ds:schemaRef ds:uri="http://purl.org/dc/elements/1.1/"/>
    <ds:schemaRef ds:uri="00e8e9ee-703c-4211-a2a5-4538efe6d9ef"/>
    <ds:schemaRef ds:uri="02438bd5-34fd-489e-9e24-d77ec416fa1a"/>
    <ds:schemaRef ds:uri="25f5c1ff-a3c5-44dd-9db4-c2b03110b401"/>
    <ds:schemaRef ds:uri="624e51cf-cfdd-4a8e-a169-534b8633fbcd"/>
  </ds:schemaRefs>
</ds:datastoreItem>
</file>

<file path=customXml/itemProps2.xml><?xml version="1.0" encoding="utf-8"?>
<ds:datastoreItem xmlns:ds="http://schemas.openxmlformats.org/officeDocument/2006/customXml" ds:itemID="{890179D6-284E-4320-BE15-232D5D009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5c1ff-a3c5-44dd-9db4-c2b03110b401"/>
    <ds:schemaRef ds:uri="624e51cf-cfdd-4a8e-a169-534b8633f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template master</Template>
  <TotalTime>238</TotalTime>
  <Words>1615</Words>
  <Application>Microsoft Office PowerPoint</Application>
  <PresentationFormat>Panorámica</PresentationFormat>
  <Paragraphs>219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Kantar template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Sub-heading</dc:subject>
  <dc:creator>maykel nunes</dc:creator>
  <cp:keywords>Project reference</cp:keywords>
  <dc:description>Date</dc:description>
  <cp:lastModifiedBy>Gilberto Nava</cp:lastModifiedBy>
  <cp:revision>51</cp:revision>
  <cp:lastPrinted>2017-03-24T13:40:26Z</cp:lastPrinted>
  <dcterms:created xsi:type="dcterms:W3CDTF">2025-05-24T17:04:05Z</dcterms:created>
  <dcterms:modified xsi:type="dcterms:W3CDTF">2025-08-12T20:13:27Z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0x010100956703363BD98846A62F9898DE8EBB35</vt:lpwstr>
  </property>
  <property fmtid="{D5CDD505-2E9C-101B-9397-08002B2CF9AE}" pid="3" name="MSIP_Label_3741da7a-79c1-417c-b408-16c0bfe99fca_Enabled">
    <vt:lpwstr>true</vt:lpwstr>
  </property>
  <property fmtid="{D5CDD505-2E9C-101B-9397-08002B2CF9AE}" pid="4" name="MSIP_Label_3741da7a-79c1-417c-b408-16c0bfe99fca_SetDate">
    <vt:lpwstr>2023-06-01T08:02:15Z</vt:lpwstr>
  </property>
  <property fmtid="{D5CDD505-2E9C-101B-9397-08002B2CF9AE}" pid="5" name="MSIP_Label_3741da7a-79c1-417c-b408-16c0bfe99fca_Method">
    <vt:lpwstr>Standard</vt:lpwstr>
  </property>
  <property fmtid="{D5CDD505-2E9C-101B-9397-08002B2CF9AE}" pid="6" name="MSIP_Label_3741da7a-79c1-417c-b408-16c0bfe99fca_Name">
    <vt:lpwstr>Internal Only - Amber</vt:lpwstr>
  </property>
  <property fmtid="{D5CDD505-2E9C-101B-9397-08002B2CF9AE}" pid="7" name="MSIP_Label_3741da7a-79c1-417c-b408-16c0bfe99fca_SiteId">
    <vt:lpwstr>1e355c04-e0a4-42ed-8e2d-7351591f0ef1</vt:lpwstr>
  </property>
  <property fmtid="{D5CDD505-2E9C-101B-9397-08002B2CF9AE}" pid="8" name="MSIP_Label_3741da7a-79c1-417c-b408-16c0bfe99fca_ActionId">
    <vt:lpwstr>120dd1a1-0079-431a-af79-6bc5509a19aa</vt:lpwstr>
  </property>
  <property fmtid="{D5CDD505-2E9C-101B-9397-08002B2CF9AE}" pid="9" name="MSIP_Label_3741da7a-79c1-417c-b408-16c0bfe99fca_ContentBits">
    <vt:lpwstr>0</vt:lpwstr>
  </property>
  <property fmtid="{D5CDD505-2E9C-101B-9397-08002B2CF9AE}" pid="10" name="MediaServiceImageTags">
    <vt:lpwstr/>
  </property>
  <property fmtid="{D5CDD505-2E9C-101B-9397-08002B2CF9AE}" pid="11" name="Order">
    <vt:lpwstr>368800.000000000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